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ink/ink1.xml" ContentType="application/inkml+xml"/>
  <Override PartName="/ppt/notesSlides/notesSlide1.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2.xml" ContentType="application/vnd.openxmlformats-officedocument.presentationml.notesSlide+xml"/>
  <Override PartName="/ppt/ink/ink7.xml" ContentType="application/inkml+xml"/>
  <Override PartName="/ppt/ink/ink8.xml" ContentType="application/inkml+xml"/>
  <Override PartName="/ppt/tags/tag2.xml" ContentType="application/vnd.openxmlformats-officedocument.presentationml.tags+xml"/>
  <Override PartName="/ppt/ink/ink9.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68"/>
  </p:notesMasterIdLst>
  <p:handoutMasterIdLst>
    <p:handoutMasterId r:id="rId69"/>
  </p:handoutMasterIdLst>
  <p:sldIdLst>
    <p:sldId id="299" r:id="rId2"/>
    <p:sldId id="286" r:id="rId3"/>
    <p:sldId id="430" r:id="rId4"/>
    <p:sldId id="432" r:id="rId5"/>
    <p:sldId id="272" r:id="rId6"/>
    <p:sldId id="264" r:id="rId7"/>
    <p:sldId id="431" r:id="rId8"/>
    <p:sldId id="433" r:id="rId9"/>
    <p:sldId id="418" r:id="rId10"/>
    <p:sldId id="362" r:id="rId11"/>
    <p:sldId id="384" r:id="rId12"/>
    <p:sldId id="363" r:id="rId13"/>
    <p:sldId id="388" r:id="rId14"/>
    <p:sldId id="465" r:id="rId15"/>
    <p:sldId id="392" r:id="rId16"/>
    <p:sldId id="364" r:id="rId17"/>
    <p:sldId id="437" r:id="rId18"/>
    <p:sldId id="438" r:id="rId19"/>
    <p:sldId id="439" r:id="rId20"/>
    <p:sldId id="440" r:id="rId21"/>
    <p:sldId id="436" r:id="rId22"/>
    <p:sldId id="369" r:id="rId23"/>
    <p:sldId id="441" r:id="rId24"/>
    <p:sldId id="442" r:id="rId25"/>
    <p:sldId id="435" r:id="rId26"/>
    <p:sldId id="443" r:id="rId27"/>
    <p:sldId id="444" r:id="rId28"/>
    <p:sldId id="445" r:id="rId29"/>
    <p:sldId id="446" r:id="rId30"/>
    <p:sldId id="447" r:id="rId31"/>
    <p:sldId id="448" r:id="rId32"/>
    <p:sldId id="449" r:id="rId33"/>
    <p:sldId id="452" r:id="rId34"/>
    <p:sldId id="451" r:id="rId35"/>
    <p:sldId id="389" r:id="rId36"/>
    <p:sldId id="390" r:id="rId37"/>
    <p:sldId id="275" r:id="rId38"/>
    <p:sldId id="398" r:id="rId39"/>
    <p:sldId id="399" r:id="rId40"/>
    <p:sldId id="400" r:id="rId41"/>
    <p:sldId id="306" r:id="rId42"/>
    <p:sldId id="279" r:id="rId43"/>
    <p:sldId id="466" r:id="rId44"/>
    <p:sldId id="329" r:id="rId45"/>
    <p:sldId id="468" r:id="rId46"/>
    <p:sldId id="401" r:id="rId47"/>
    <p:sldId id="408" r:id="rId48"/>
    <p:sldId id="410" r:id="rId49"/>
    <p:sldId id="411" r:id="rId50"/>
    <p:sldId id="412" r:id="rId51"/>
    <p:sldId id="413" r:id="rId52"/>
    <p:sldId id="414" r:id="rId53"/>
    <p:sldId id="454" r:id="rId54"/>
    <p:sldId id="472" r:id="rId55"/>
    <p:sldId id="473" r:id="rId56"/>
    <p:sldId id="471" r:id="rId57"/>
    <p:sldId id="407" r:id="rId58"/>
    <p:sldId id="455" r:id="rId59"/>
    <p:sldId id="456" r:id="rId60"/>
    <p:sldId id="297" r:id="rId61"/>
    <p:sldId id="469" r:id="rId62"/>
    <p:sldId id="460" r:id="rId63"/>
    <p:sldId id="461" r:id="rId64"/>
    <p:sldId id="462" r:id="rId65"/>
    <p:sldId id="463" r:id="rId66"/>
    <p:sldId id="470" r:id="rId67"/>
  </p:sldIdLst>
  <p:sldSz cx="9144000" cy="6858000" type="screen4x3"/>
  <p:notesSz cx="6889750" cy="10021888"/>
  <p:embeddedFontLst>
    <p:embeddedFont>
      <p:font typeface="あんずもじ" panose="020B0600070205080204" charset="-128"/>
      <p:regular r:id="rId70"/>
    </p:embeddedFont>
    <p:embeddedFont>
      <p:font typeface="游ゴシック" panose="020B0400000000000000" pitchFamily="50" charset="-128"/>
      <p:regular r:id="rId71"/>
      <p:bold r:id="rId72"/>
    </p:embeddedFont>
    <p:embeddedFont>
      <p:font typeface="Calibri" panose="020F0502020204030204" pitchFamily="34" charset="0"/>
      <p:regular r:id="rId73"/>
      <p:bold r:id="rId74"/>
      <p:italic r:id="rId75"/>
      <p:boldItalic r:id="rId76"/>
    </p:embeddedFont>
  </p:embeddedFont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85FF"/>
    <a:srgbClr val="F3C0F6"/>
    <a:srgbClr val="F7D7F9"/>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86432" autoAdjust="0"/>
  </p:normalViewPr>
  <p:slideViewPr>
    <p:cSldViewPr>
      <p:cViewPr varScale="1">
        <p:scale>
          <a:sx n="75" d="100"/>
          <a:sy n="75" d="100"/>
        </p:scale>
        <p:origin x="936" y="36"/>
      </p:cViewPr>
      <p:guideLst>
        <p:guide orient="horz" pos="2160"/>
        <p:guide pos="2880"/>
      </p:guideLst>
    </p:cSldViewPr>
  </p:slideViewPr>
  <p:outlineViewPr>
    <p:cViewPr>
      <p:scale>
        <a:sx n="33" d="100"/>
        <a:sy n="33" d="100"/>
      </p:scale>
      <p:origin x="0" y="-81276"/>
    </p:cViewPr>
  </p:outlineViewPr>
  <p:notesTextViewPr>
    <p:cViewPr>
      <p:scale>
        <a:sx n="1" d="1"/>
        <a:sy n="1" d="1"/>
      </p:scale>
      <p:origin x="0" y="0"/>
    </p:cViewPr>
  </p:notesTextViewPr>
  <p:sorterViewPr>
    <p:cViewPr varScale="1">
      <p:scale>
        <a:sx n="100" d="100"/>
        <a:sy n="100" d="100"/>
      </p:scale>
      <p:origin x="0" y="-35476"/>
    </p:cViewPr>
  </p:sorterViewPr>
  <p:notesViewPr>
    <p:cSldViewPr>
      <p:cViewPr varScale="1">
        <p:scale>
          <a:sx n="57" d="100"/>
          <a:sy n="57" d="100"/>
        </p:scale>
        <p:origin x="1584" y="3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6" Type="http://schemas.openxmlformats.org/officeDocument/2006/relationships/font" Target="fonts/font7.fntdata"/><Relationship Id="rId7" Type="http://schemas.openxmlformats.org/officeDocument/2006/relationships/slide" Target="slides/slide6.xml"/><Relationship Id="rId71"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font" Target="fonts/font5.fntdata"/><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4.fntdata"/><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3.fntdata"/><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1.fntdata"/><Relationship Id="rId75"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6082F99A-1CAE-409F-A8C2-A9FFE1E83A20}"/>
              </a:ext>
            </a:extLst>
          </p:cNvPr>
          <p:cNvSpPr>
            <a:spLocks noGrp="1"/>
          </p:cNvSpPr>
          <p:nvPr>
            <p:ph type="hdr" sz="quarter"/>
          </p:nvPr>
        </p:nvSpPr>
        <p:spPr>
          <a:xfrm>
            <a:off x="0" y="0"/>
            <a:ext cx="2985558" cy="502834"/>
          </a:xfrm>
          <a:prstGeom prst="rect">
            <a:avLst/>
          </a:prstGeom>
        </p:spPr>
        <p:txBody>
          <a:bodyPr vert="horz" lIns="93113" tIns="46557" rIns="93113" bIns="46557"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A3430B48-29E9-4A80-B0AD-A635E7744B43}"/>
              </a:ext>
            </a:extLst>
          </p:cNvPr>
          <p:cNvSpPr>
            <a:spLocks noGrp="1"/>
          </p:cNvSpPr>
          <p:nvPr>
            <p:ph type="dt" sz="quarter" idx="1"/>
          </p:nvPr>
        </p:nvSpPr>
        <p:spPr>
          <a:xfrm>
            <a:off x="3902598" y="0"/>
            <a:ext cx="2985558" cy="502834"/>
          </a:xfrm>
          <a:prstGeom prst="rect">
            <a:avLst/>
          </a:prstGeom>
        </p:spPr>
        <p:txBody>
          <a:bodyPr vert="horz" lIns="93113" tIns="46557" rIns="93113" bIns="46557" rtlCol="0"/>
          <a:lstStyle>
            <a:lvl1pPr algn="r">
              <a:defRPr sz="1200"/>
            </a:lvl1pPr>
          </a:lstStyle>
          <a:p>
            <a:fld id="{7E4106E8-9D36-4F42-8ADF-4407FFDCAA38}" type="datetimeFigureOut">
              <a:rPr kumimoji="1" lang="ja-JP" altLang="en-US" smtClean="0"/>
              <a:t>2019/7/17</a:t>
            </a:fld>
            <a:endParaRPr kumimoji="1" lang="ja-JP" altLang="en-US"/>
          </a:p>
        </p:txBody>
      </p:sp>
      <p:sp>
        <p:nvSpPr>
          <p:cNvPr id="4" name="フッター プレースホルダー 3">
            <a:extLst>
              <a:ext uri="{FF2B5EF4-FFF2-40B4-BE49-F238E27FC236}">
                <a16:creationId xmlns:a16="http://schemas.microsoft.com/office/drawing/2014/main" id="{F2B6686A-88A0-41DC-BEBF-CC3EFA8DCBAF}"/>
              </a:ext>
            </a:extLst>
          </p:cNvPr>
          <p:cNvSpPr>
            <a:spLocks noGrp="1"/>
          </p:cNvSpPr>
          <p:nvPr>
            <p:ph type="ftr" sz="quarter" idx="2"/>
          </p:nvPr>
        </p:nvSpPr>
        <p:spPr>
          <a:xfrm>
            <a:off x="0" y="9519055"/>
            <a:ext cx="2985558" cy="502833"/>
          </a:xfrm>
          <a:prstGeom prst="rect">
            <a:avLst/>
          </a:prstGeom>
        </p:spPr>
        <p:txBody>
          <a:bodyPr vert="horz" lIns="93113" tIns="46557" rIns="93113" bIns="46557"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0424BEFC-8DBD-4E4E-89BC-7C56C3CD1931}"/>
              </a:ext>
            </a:extLst>
          </p:cNvPr>
          <p:cNvSpPr>
            <a:spLocks noGrp="1"/>
          </p:cNvSpPr>
          <p:nvPr>
            <p:ph type="sldNum" sz="quarter" idx="3"/>
          </p:nvPr>
        </p:nvSpPr>
        <p:spPr>
          <a:xfrm>
            <a:off x="3902598" y="9519055"/>
            <a:ext cx="2985558" cy="502833"/>
          </a:xfrm>
          <a:prstGeom prst="rect">
            <a:avLst/>
          </a:prstGeom>
        </p:spPr>
        <p:txBody>
          <a:bodyPr vert="horz" lIns="93113" tIns="46557" rIns="93113" bIns="46557" rtlCol="0" anchor="b"/>
          <a:lstStyle>
            <a:lvl1pPr algn="r">
              <a:defRPr sz="1200"/>
            </a:lvl1pPr>
          </a:lstStyle>
          <a:p>
            <a:fld id="{C1217450-8C83-491F-92E7-64AE2947B3FD}" type="slidenum">
              <a:rPr kumimoji="1" lang="ja-JP" altLang="en-US" smtClean="0"/>
              <a:t>‹#›</a:t>
            </a:fld>
            <a:endParaRPr kumimoji="1" lang="ja-JP" altLang="en-US"/>
          </a:p>
        </p:txBody>
      </p:sp>
    </p:spTree>
    <p:extLst>
      <p:ext uri="{BB962C8B-B14F-4D97-AF65-F5344CB8AC3E}">
        <p14:creationId xmlns:p14="http://schemas.microsoft.com/office/powerpoint/2010/main" val="2933840570"/>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8-11-22T02:26:41.702"/>
    </inkml:context>
    <inkml:brush xml:id="br0">
      <inkml:brushProperty name="width" value="0.05" units="cm"/>
      <inkml:brushProperty name="height" value="0.05" units="cm"/>
      <inkml:brushProperty name="color" value="#4A452A"/>
    </inkml:brush>
  </inkml:definitions>
  <inkml:trace contextRef="#ctx0" brushRef="#br0">1203 737 3698 0 0,'0'0'445'0'0,"0"0"196"0"0,0 0 116 0 0,0 0 140 0 0,0 0 167 0 0,0 0-175 0 0,-12-30 2734 0 0,12 20-3382 0 0,0-1 0 0 0,1 1 0 0 0,0-1 0 0 0,1 1 1 0 0,0 0-1 0 0,1 0 0 0 0,0 0 0 0 0,0 0 0 0 0,1 0 1 0 0,0 0-1 0 0,1 1 0 0 0,5-8-241 0 0,0 4 87 0 0,0 1 0 0 0,1 0 0 0 0,0 0 0 0 0,1 1 0 0 0,1 0 0 0 0,-1 2-1 0 0,15-9-86 0 0,34-21 163 0 0,2 3-1 0 0,1 4 0 0 0,2 2 0 0 0,59-18-162 0 0,4 7 119 0 0,1 5-1 0 0,19 3-118 0 0,33 2 114 0 0,1 8 0 0 0,0 7 0 0 0,75 8-114 0 0,-159 7 30 0 0,37-1 24 0 0,26 7-54 0 0,-118-2 6 0 0,-1 2-1 0 0,0 3 1 0 0,-1 1-1 0 0,0 1 1 0 0,33 15-6 0 0,-66-22 0 0 0,52 23 0 0 0,-57-24 1 0 0,0 0 1 0 0,0 0-1 0 0,0 0 1 0 0,-1 1-1 0 0,1 0 1 0 0,0 0-1 0 0,-1-1 0 0 0,0 2 1 0 0,0-1-1 0 0,0 0 1 0 0,3 4-2 0 0,-5-3 4 0 0,8 3 8 0 0,-7-6-10 0 0,-2 0 9 0 0,1 0-6 0 0,-1-1 14 0 0,0 0 18 0 0,0 0-13 0 0,0 0 11 0 0,0 0 16 0 0,3-3-46 0 0,-1 0 0 0 0,0 1 0 0 0,1-1 0 0 0,-1 1 0 0 0,1 0 0 0 0,0 0 0 0 0,0 0 0 0 0,0 0 0 0 0,0 1 0 0 0,0-1 0 0 0,0 1 0 0 0,0 0 0 0 0,0 0 0 0 0,1 0-5 0 0,3-2 5 0 0,69-32-3 0 0,1 3 1 0 0,1 4 0 0 0,2 3-1 0 0,1 4 1 0 0,0 3 0 0 0,1 4-1 0 0,1 3 1 0 0,0 4 0 0 0,62 4-3 0 0,199-4 3 0 0,-71 1 12 0 0,115 17-15 0 0,-312-4-7 0 0,0 3 0 0 0,65 19 7 0 0,-94-16 0 0 0,1 2 0 0 0,-2 2 1 0 0,0 1-1 0 0,42 25 0 0 0,-68-31-6 0 0,-1 1 0 0 0,-1 1 0 0 0,0 0 0 0 0,-1 2 1 0 0,2 3 5 0 0,16-12 42 0 0,-19-6-37 0 0,-1 0-1 0 0,1-2 1 0 0,-1 0-1 0 0,0 0 0 0 0,1-1 1 0 0,-1-1-1 0 0,0-1 1 0 0,3-1-5 0 0,15-2-1 0 0,143-26 5 0 0,1 7 0 0 0,1 8 0 0 0,0 8 0 0 0,89 10-4 0 0,-89 13 0 0 0,97 21 0 0 0,174 48 0 0 0,-367-66 0 0 0,0 4 0 0 0,-1 3 0 0 0,19 12 0 0 0,-74-26 0 0 0,-2 2 0 0 0,1 1 0 0 0,-1 1 0 0 0,-1 1 0 0 0,-1 1 0 0 0,0 1 0 0 0,0 0 0 0 0,-2 2 0 0 0,0 1 0 0 0,-2 0 0 0 0,0 2 0 0 0,2 3 0 0 0,-15-15 1 0 0,0 0 1 0 0,0 0 0 0 0,-1 0-1 0 0,-1 1 1 0 0,1-1-1 0 0,-2 1 1 0 0,2 4-2 0 0,9 30 5 0 0,-12-43-4 0 0,0 0 1 0 0,0 0-1 0 0,-1 0 1 0 0,1-1-1 0 0,0 1 1 0 0,0 0-1 0 0,0-1 1 0 0,0 1-1 0 0,0-1 1 0 0,0 1-1 0 0,0-1 1 0 0,0 1-1 0 0,0-1 1 0 0,0 0-1 0 0,0 0 1 0 0,0 1-1 0 0,1-1 1 0 0,-1 0-1 0 0,0 0 1 0 0,0 0-1 0 0,0 0 0 0 0,0 0-1 0 0,33-1 52 0 0,-21 1-40 0 0,127 2-12 0 0,-56-2 0 0 0,1 3 0 0 0,0 4 0 0 0,68 15 0 0 0,-128-17 0 0 0,0 1-1 0 0,0 1 1 0 0,0 2 0 0 0,-1 0-1 0 0,0 2 1 0 0,-1 0 0 0 0,0 2 0 0 0,-1 0-1 0 0,5 6 1 0 0,16 15 31 0 0,37 39-31 0 0,14 12 76 0 0,-48-47 18 0 0,-1 1 1 0 0,-2 3-1 0 0,-2 1 1 0 0,24 35-95 0 0,-48-55 21 0 0,-2 0 1 0 0,0 1-1 0 0,-1 1 1 0 0,-2 1-1 0 0,-1-1 0 0 0,0 2 1 0 0,-2 0-1 0 0,-1 0 1 0 0,-2 0-1 0 0,4 28-21 0 0,6 131 939 0 0,-8 163-939 0 0,-10-341 5 0 0,0-1 0 0 0,0 0 0 0 0,-1 0 0 0 0,0 1 0 0 0,0-2 0 0 0,-1 1 0 0 0,0 0 0 0 0,0-1 0 0 0,0 1 0 0 0,-1-1 0 0 0,0-1-1 0 0,0 1 1 0 0,-4 3-5 0 0,8-9 2 0 0,1 0-1 0 0,-1 1 0 0 0,1-1 0 0 0,-1 0 0 0 0,1 1 0 0 0,0-1 0 0 0,-1 1 0 0 0,1-1 0 0 0,0 0 1 0 0,-1 1-1 0 0,1-1 0 0 0,0 1 0 0 0,-1-1 0 0 0,1 1 0 0 0,0-1 0 0 0,0 1 0 0 0,0-1 0 0 0,0 1 1 0 0,-1-1-1 0 0,1 1 0 0 0,0 0 0 0 0,0-1 0 0 0,0 1 0 0 0,0-1 0 0 0,0 1 0 0 0,0-1 1 0 0,0 1-1 0 0,0-1 0 0 0,1 1 0 0 0,-1 0 0 0 0,0-1 0 0 0,0 1-1 0 0,16 7 35 0 0,26-5 25 0 0,-40-3-55 0 0,85 3 15 0 0,34 7-20 0 0,-84-6 2 0 0,267 11 23 0 0,-152-11-34 0 0,57-2 22 0 0,-209-2-26 0 0,-22 11 7 0 0,-3-2 7 0 0,-1-2 0 0 0,0 0 0 0 0,1-2-1 0 0,-2-1 1 0 0,1-1 0 0 0,0-1 0 0 0,-4-1-1 0 0,-20 2 0 0 0,4 1-4 0 0,-490 49-86 0 0,501-48 52 0 0,-40 3-9 0 0,75-7 36 0 0,0 1 6 0 0,0-2-11 0 0,0 0-11 0 0,-1 0 9 0 0,1 4 12 0 0,-1 0 1 0 0,1 0 0 0 0,0 1-1 0 0,0-1 1 0 0,0 0 0 0 0,0 0-1 0 0,1 0 1 0 0,0 0 0 0 0,1 4 5 0 0,28 212 72 0 0,-26-193-32 0 0,-1 1 0 0 0,-1 0 0 0 0,-2 0 0 0 0,-1 0 0 0 0,0 0 1 0 0,-3 0-1 0 0,0 0 0 0 0,-1-1 0 0 0,-4 6-40 0 0,-6 21 40 0 0,-3-2-1 0 0,-2 0 1 0 0,-3-1 0 0 0,-6 7-40 0 0,12-28 8 0 0,-1-1 0 0 0,-1-1 0 0 0,-2-1 1 0 0,-1 0-1 0 0,-1-2 0 0 0,-10 8-8 0 0,-8 4 16 0 0,-2-1 1 0 0,-1-2 0 0 0,-28 14-17 0 0,33-26 10 0 0,-2-2 0 0 0,0-1 1 0 0,-1-3-1 0 0,-10 2-10 0 0,2 0 4 0 0,48-18-4 0 0,-24 13-17 0 0,25-13 17 0 0,1 1-1 0 0,-1-1 1 0 0,0 1-1 0 0,1-1 1 0 0,-1 1-1 0 0,1-1 1 0 0,-1 1-1 0 0,1-1 1 0 0,-1 1 0 0 0,1 0-1 0 0,-1-1 1 0 0,1 1-1 0 0,-1 0 1 0 0,1-1-1 0 0,0 1 1 0 0,0 0 0 0 0,-1 0-1 0 0,1-1 1 0 0,0 1-1 0 0,0 0 1 0 0,0 0-1 0 0,0-1 1 0 0,0 1-1 0 0,0 0 1 0 0,0 0 0 0 0,0 0-1 0 0,0-1 1 0 0,0 1-1 0 0,0 0 1 0 0,0 0-1 0 0,0-1 1 0 0,1 1-1 0 0,-1 0 1 0 0,1 0 0 0 0,2 6-1 0 0,0 0-1 0 0,-1-1 1 0 0,0 1-1 0 0,0 0 1 0 0,0 1 0 0 0,-1-1-1 0 0,0 0 1 0 0,0 0-1 0 0,-1 1 1 0 0,0-1 0 0 0,0 0-1 0 0,-1 4 2 0 0,0-2 1 0 0,-1 0 1 0 0,0-1-1 0 0,0 1 0 0 0,-1-1 1 0 0,0 0-1 0 0,-1 0 0 0 0,0 0 1 0 0,0 0-1 0 0,-1-1 0 0 0,1 1 0 0 0,-2-1 1 0 0,1 0-1 0 0,-1-1 0 0 0,0 1 1 0 0,-6 4-2 0 0,-40 34 3 0 0,-26 22 13 0 0,-6-1-16 0 0,55-45 3 0 0,-2-1-1 0 0,-1-2 1 0 0,0-1-1 0 0,-28 11-2 0 0,23-14 0 0 0,-292 115 8 0 0,-192 43-8 0 0,181-90-152 0 0,262-67 65 0 0,-1-5 1 0 0,0-2 0 0 0,-33-4 86 0 0,-38 0-212 0 0,72-1 172 0 0,0-2-1 0 0,0-4 1 0 0,-42-9 40 0 0,106 10 0 0 0,0-1 0 0 0,1-1 0 0 0,0 0 0 0 0,0-1 0 0 0,0-1 0 0 0,1 1 0 0 0,-1-2 0 0 0,1 0 0 0 0,-8-7 0 0 0,18 14-8 0 0,0 1 1 0 0,0 0 0 0 0,0-1 0 0 0,0 1 0 0 0,0 0 0 0 0,0 0-1 0 0,1 0 1 0 0,-1 0 0 0 0,0 0 0 0 0,1 0 0 0 0,-1 1-1 0 0,1-1 1 0 0,-1 0 0 0 0,1 1 0 0 0,0-1 0 0 0,0 1 0 0 0,-1 0-1 0 0,1 0 8 0 0,-19 17-62 0 0,-19 2 67 0 0,-2 0 0 0 0,0-3 1 0 0,-36 11-6 0 0,-20 0 3 0 0,-1-4 1 0 0,-58 6-4 0 0,-203 18 9 0 0,292-41-9 0 0,-70 9 0 0 0,-1-6 0 0 0,0-6 0 0 0,0-6 0 0 0,-11-7 0 0 0,63-6-2 0 0,0-4 1 0 0,2-3 0 0 0,-35-16 1 0 0,69 21-10 0 0,-7-4 8 0 0,-30-16 2 0 0,35 14 0 0 0,-16-1-3 0 0,60 22 2 0 0,-1 1 0 0 0,0 0 0 0 0,0 0 1 0 0,0 0-1 0 0,0 2 0 0 0,1-1 0 0 0,-1 1 0 0 0,0 0 0 0 0,1 1 0 0 0,-1-1 1 0 0,1 2-1 0 0,-6 2 1 0 0,-25 8-3 0 0,-63 15 3 0 0,-2-5 0 0 0,0-4 0 0 0,-2-4 0 0 0,1-6 0 0 0,-36-2 0 0 0,-156-8 8 0 0,-1-13 0 0 0,-21-16-8 0 0,112 12-18 0 0,144 15 22 0 0,1-2-1 0 0,0-4 1 0 0,0-2-1 0 0,0-3 1 0 0,-6-4-4 0 0,39 6 6 0 0,0-2 0 0 0,1 0 1 0 0,1-2-1 0 0,0-1 0 0 0,1-1 1 0 0,1-2-1 0 0,1 0 0 0 0,-16-16-6 0 0,35 29 2 0 0,0 1 0 0 0,1-1 0 0 0,0 0 0 0 0,0-1 0 0 0,0 1-1 0 0,1-1 1 0 0,-2-2-2 0 0,-9-18 17 0 0,12 26-8 0 0,-1 0 0 0 0,0-1 0 0 0,0 1 0 0 0,0 1 0 0 0,0-1 0 0 0,0 0 0 0 0,0 1 0 0 0,0-1 0 0 0,0 1 1 0 0,0 0-1 0 0,-1 0 0 0 0,-2 1-9 0 0,5-1 0 0 0,-93-3 7 0 0,0-4 0 0 0,1-3 0 0 0,-64-18-7 0 0,111 16 4 0 0,1-1 0 0 0,0-3 0 0 0,1-2-1 0 0,0-1 1 0 0,2-2 0 0 0,1-2 0 0 0,0-2-1 0 0,2-2-3 0 0,-45-36 71 0 0,3-3 0 0 0,2-3 0 0 0,-2-11-71 0 0,33 34 35 0 0,15 16-1 0 0,2-1-1 0 0,2-1 1 0 0,0-2-1 0 0,3-1 1 0 0,-9-15-34 0 0,35 49 0 0 0,-91-163 13 0 0,78 137-10 0 0,1-1 0 0 0,2 0 1 0 0,1 0-1 0 0,1-1 0 0 0,-1-9-3 0 0,7 21-3 0 0,1 0 0 0 0,1 0 0 0 0,0-1 0 0 0,1 1 0 0 0,1 0 0 0 0,1 0 0 0 0,0 0 0 0 0,2 0 0 0 0,-1 0 0 0 0,2 1 0 0 0,0-1 0 0 0,1 2 0 0 0,1-1 0 0 0,0 1 0 0 0,1 0 0 0 0,5-5 3 0 0,-14 19 2 0 0,1 1-1 0 0,-1 0 0 0 0,1-1 0 0 0,-1 0 1 0 0,0 1-1 0 0,0-1 0 0 0,1 1 1 0 0,-1-1-1 0 0,0 1 0 0 0,0-1 1 0 0,1 0-1 0 0,-1 1 0 0 0,0-1 1 0 0,0 1-1 0 0,0-1 0 0 0,0 0 1 0 0,0 1-1 0 0,0-1 0 0 0,0 1 1 0 0,0-1-1 0 0,0 0 0 0 0,0 1 0 0 0,-1-1 1 0 0,1 0-1 0 0,0 1 0 0 0,0-1 1 0 0,0 1-1 0 0,-1-1 0 0 0,1 1 1 0 0,0-1-1 0 0,-1 1 0 0 0,1-1 1 0 0,-1 1-1 0 0,1-1 0 0 0,0 1 1 0 0,-1-1-1 0 0,1 1 0 0 0,-1 0 1 0 0,1-1-1 0 0,-1 1 0 0 0,1 0 0 0 0,-1-1-1 0 0,-26-8-8 0 0,17 6 12 0 0,3 0-4 0 0,0-1 0 0 0,0 2 0 0 0,-1-1 0 0 0,0 1 0 0 0,-6-1 0 0 0,-35-12 0 0 0,21 0 2 0 0,0 0-1 0 0,1-2 1 0 0,1-1 0 0 0,1-1-1 0 0,-17-17-1 0 0,27 22 3 0 0,0-1-1 0 0,1-1 1 0 0,1-1 0 0 0,1 0-1 0 0,0 0 1 0 0,1-1 0 0 0,1-1-1 0 0,1 1 1 0 0,-2-7-3 0 0,-12-39 0 0 0,2-1 0 0 0,3 0 0 0 0,3-2 0 0 0,0-18 0 0 0,7 35 1 0 0,0 3 5 0 0,3-1 0 0 0,0-31-6 0 0,4 50-3 0 0,2 1 0 0 0,1-1 1 0 0,1 0-1 0 0,1 1 0 0 0,1 0 0 0 0,2 0 0 0 0,1 1 0 0 0,1-1 0 0 0,1 2 0 0 0,2-1 0 0 0,0 2 1 0 0,6-7 2 0 0,7-9-9 0 0,2 1 0 0 0,1 1 1 0 0,3 2-1 0 0,1 1 1 0 0,34-30 8 0 0,47-45-5 0 0,-75 71 1 0 0,1 1 0 0 0,2 3 1 0 0,28-19 3 0 0,-47 40-3 0 0,-13 8-7 0 0,0 0 0 0 0,0 1 0 0 0,1 0-1 0 0,0 1 1 0 0,0 0 0 0 0,7-2 10 0 0,-15 7 2 0 0,-1 0-1 0 0,0-1 1 0 0,0 1 0 0 0,0 0 0 0 0,0-1 0 0 0,0 1 0 0 0,1 0-1 0 0,-1-1 1 0 0,0 0 0 0 0,0 1 0 0 0,0-1 0 0 0,0 1 0 0 0,-1-1-1 0 0,1 0 1 0 0,0 0 0 0 0,0 0 0 0 0,0 0 0 0 0,0 1 0 0 0,-1-1-1 0 0,1 0 1 0 0,0 0 0 0 0,-1 0 0 0 0,1 0 0 0 0,-1-1-1 0 0,1 1 1 0 0,-1 0 0 0 0,0 0 0 0 0,1 0 0 0 0,-1 0 0 0 0,0 0-1 0 0,0 0 1 0 0,0-1 0 0 0,0 1 0 0 0,0 0 0 0 0,0 0 0 0 0,0 0-1 0 0,0-1 1 0 0,-1 0-2 0 0,-1-4 5 0 0,-1 0-1 0 0,0 1 0 0 0,0-1 1 0 0,0 0-1 0 0,-1 1 1 0 0,0 0-1 0 0,0-1-4 0 0,-18-29-4 0 0,21 29 2 0 0,0 1 0 0 0,0-1 0 0 0,0 0 1 0 0,1 0-1 0 0,-1 1 0 0 0,1-1 0 0 0,1 0 0 0 0,-1 0 0 0 0,1 1 1 0 0,0-1-1 0 0,0 0 0 0 0,1 1 0 0 0,0-1 0 0 0,0 1 1 0 0,1-2 1 0 0,1-2-3 0 0,1 0 1 0 0,1 0-1 0 0,0 1 1 0 0,0 0-1 0 0,0 0 1 0 0,1 0-1 0 0,0 1 1 0 0,5-3 2 0 0,16-12-5 0 0,1 1 1 0 0,2 1 0 0 0,-1 2 0 0 0,20-7 4 0 0,-45 22 0 0 0,43-21-24 0 0,1 2 0 0 0,1 1 24 0 0,79-15 0 0 0,-127 36-48 0 0,-2 0-107 0 0,1 0-1 0 0,-1 0 1 0 0,1 0 0 0 0,-1 0-1 0 0,1 0 1 0 0,-1-1 0 0 0,1 1 0 0 0,-1 0-1 0 0,0 0 1 0 0,1 0 0 0 0,-1 0-1 0 0,1-1 1 0 0,-1 1 0 0 0,1 0-1 0 0,-1 0 1 0 0,0-1 0 0 0,1 1-1 0 0,-1 0 1 0 0,0-1 0 0 0,1 1-1 0 0,-1 0 1 0 0,0-1 0 0 0,1 1-1 0 0,-1 0 1 0 0,0-1 0 0 0,0 1-1 0 0,0-1 1 0 0,1 1 0 0 0,-1-1-1 0 0,0 1 1 0 0,0 0 0 0 0,0-1-1 0 0,0 1 1 0 0,0-1 0 0 0,0 1 0 0 0,0-1-1 0 0,0 0 156 0 0,1-12-3842 0 0</inkml:trace>
</inkml:ink>
</file>

<file path=ppt/ink/ink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deg"/>
          <inkml:channel name="T" type="integer" max="2.14748E9" units="dev"/>
        </inkml:traceFormat>
        <inkml:channelProperties>
          <inkml:channelProperty channel="X" name="resolution" value="1100.67188" units="1/cm"/>
          <inkml:channelProperty channel="Y" name="resolution" value="1936.58398" units="1/cm"/>
          <inkml:channelProperty channel="F" name="resolution" value="5.68611" units="1/deg"/>
          <inkml:channelProperty channel="T" name="resolution" value="1" units="1/dev"/>
        </inkml:channelProperties>
      </inkml:inkSource>
      <inkml:timestamp xml:id="ts0" timeString="2018-10-26T08:48:37.526"/>
    </inkml:context>
    <inkml:brush xml:id="br0">
      <inkml:brushProperty name="width" value="0.035" units="cm"/>
      <inkml:brushProperty name="height" value="0.035" units="cm"/>
      <inkml:brushProperty name="color" value="#4A452A"/>
      <inkml:brushProperty name="fitToCurve" value="1"/>
    </inkml:brush>
  </inkml:definitions>
  <inkml:trace contextRef="#ctx0" brushRef="#br0">5804 703 773 0,'-6'0'0'0,"6"0"10"0,9 0-6 16,4 0 24-16,6 0-8 0,5-2 19 15,7-1-16-15,4 3-10 0,5 0 7 16,-2 0 7-16,2 2-14 0,4 7 1 15,-5 3 7-15,1 8-1 0,-1 1-5 16,-2 6-1-16,4 4-1 16,-7 2 1-16,0 4 5 0,1-1-4 0,-5 1 5 15,0-1 0-15,-2 4-1 0,0-4-8 16,-4 1 1-16,-2-3 2 0,0 3 4 16,-7 4-3-16,1-2-1 0,-5 0 5 15,-3 2-7-15,-6-3-7 0,-2-3 4 16,0 2-2-16,-7-4-3 15,-3-3 1-15,-5 0 2 16,2-3-3-16,-1-3 3 16,-1-2-2-16,3-4-4 0,0-6 3 15,2-3-1-15,4-2-4 0,5-5 2 16,-3-2 3-16,4 1-5 0,0-1 2 16,0 2 0-16,0-2-2 0,0 0 0 15,0 0 1-15,0 0-4 0,0 0 2 16,5-3 3-16,2 0-2 0,2-2-2 15,0 5 4-15,3 0-2 0,2 0-1 16,-3 3 2-16,5 3 0 0,3 1-2 16,-4 4 2-16,2-2 0 0,1 8 0 15,-1 1 0-15,2 8 0 0,1-2 1 16,-5 4 0-16,2 2-2 0,-2 2 1 16,-1 6 1-1,0 1-2-15,-2 2 2 16,-2 3 3-16,3 6-4 0,-1 2 0 15,-1 0 5-15,0 0-6 0,-3 4 2 16,-1-3 1-16,0 0-1 0,-1-3 0 16,-5 2 1-16,3-2-2 0,-1-3 0 15,-3-1 5-15,0-6-6 0,-2 4 2 16,-7-3 2-16,-2-4-2 0,-3 3 1 16,-5-4 0-16,1 0-2 0,-5-2 0 15,0-1 4-15,-3 0-4 0,0-5 0 16,-3 0 3-16,-1-2-5 0,4-5-1 15,-4-2 2-15,3-2-1 0,3-1-5 16,-4-2 1-16,6 1 3 0,5-3 2 16,-4-1 1-1,8-3 0-15,0 1-2 0,0 2 2 16,4-8 0-16,4 2-2 16,-1-4 3-16,6-1-1 0,0 1 0 15,-1 1 0-15,1 0 0 0,-1-2-12 16,-1 0 8-16,2 0 0 0,0 0 2 15,0 0 2-15,0 0 0 0,3 0-6 16,3 0 8-16,-2 3-4 0,1 0 4 0,1 5 2 16,2-2-5-16,-1 4 2 0,1 2 2 15,0 3-3-15,2 3 0 16,-2 0 4-16,1 1-4 0,-1 4 0 16,1 0 8-16,-3 6-5 0,1 2 0 15,-3 0 0-15,2 6-3 0,-1-2 0 16,-5 3 7-16,2 3-7 0,-2 2 0 0,0-2 4 15,0 5-5-15,-6-3 2 0,-2 3 2 16,-2-3-4-16,1 5 2 16,-5-3 2-16,-5 2-3 0,0 1 0 15,-7 1 2-15,0 1-3 0,-7 1-1 16,-5 1-1-16,-1 1-3 0,-5-5 2 16,-4 1 7-1,0-4-4-15,2-2 0 0,-2-6 2 16,-2-8-2-16,2-10-2 0,0-6 1 15,6-7-5-15,3-3-7 16,4-1 5-16,2-2-3 0,2-2-3 16,1-2 10-16,5 1-1 0,3 3 1 15,2 0 5-15,1 3 0 0,1 1-7 16,2 1 5-16,1-2-1 0,2-1 3 0,6-1 0 16,6-1 0-16,0 0 0 0,-1 0 0 15,2 0 0-15,0 0-9 16,0 0 7-16,0 0-2 0,0 0 5 15,3 0 3-15,5 2-3 0,0 0 5 16,-1 6-1-16,1 1 0 0,2-1 4 16,-5 6-3-1,4-2-3-15,-5 1 1 0,1 2 0 16,-2 1-1-16,-3 2 2 0,0 0 0 16,0 3-3-16,-3 1 4 15,-8 6 2-15,2 3-7 0,-6 2 2 16,-6 5-1-16,-2 4 2 0,-6 2 6 15,-1 2-2-15,-1 0-2 0,-5 3 4 16,2-2 1-16,-1 0-6 0,-1-5 4 0,-1-1-2 16,-1-3-4-16,-1-4 0 0,-4-1-1 15,4-6-2-15,-4-1 0 0,-2-3 5 16,3 1-6-16,-5-4 2 16,0-2 1-16,-1 1-3 0,-3-7 2 15,-1 4 0-15,5-2-2 0,-4-2 1 16,-2-5 0-1,5 0 0-15,-1-5-8 0,1-2 6 16,4 0-2-16,2 0-1 0,3 0 3 16,3-5-2-16,2-1 4 0,4 2 0 15,5 0 0-15,2-5-2 0,7 5 2 16,2-3 0-16,5 3-3 16,2 1 3-16,0-3 0 0,3 3-3 15,0 0 3-15,0 2 0 0,2-2-3 0,1 1 3 16,-1 1 0-16,2 1-1 0,0 0 1 15,0 0 0-15,0 0 0 0,0 0 0 16,0 0 2-16,-2 0-2 16,-4 1 6-16,-6 8-7 0,4 4 1 15,-7 5 0-15,0 0 1 0,-6 4 0 16,2-1 1-16,-1-1-3 0,-2-1 2 0,-4 0 3 16,3-4-3-16,-6-1 2 0,-2-4 0 15,-2 2-3-15,-5 2 0 0,-2-1 2 16,0 1-2-16,-1-2 0 15,-2 2 4-15,-2-3-3 0,1 0 6 16,0-2 1-16,3-2-3 0,-1-4 1 16,0-3-2-1,1-1-3-15,1-6-1 0,-1-3 0 16,0-2 2-16,-3-1-2 0,1-5 0 16,-2 1 1-16,1 1-1 0,4 3 0 15,4 0 1-15,6 1-1 16,1-2 0-16,4 1 0 0,3-1-1 15,-1-6 2-15,3 0-2 0,5 3 0 16,0-3 2-16,1-2-2 0,4 8-1 0,2-3 3 16,0 5-2-16,3 5 1 0,1-3 0 15,-1 6 1-15,0 0 0 0,4 2 0 16,1 1-1-16,-3 1 0 0,-1 0 10 16,-3 0-6-16,4 0-1 15,-2 0 2-15,-5 0-4 0,-2 3 2 16,0 4 1-16,-5 5-4 15,1-3 0-15,-1 6 5 16,-6-1-2-16,1 4 2 0,-1 1 0 16,-4 1-1-16,0 0 4 0,-1-4 0 15,0-1-2-15,-2-2 1 0,-2-1-3 16,-3-2-2-16,-2 1 2 0,-1-2-1 16,-5 3-3-16,1-5 0 15,-5 3 5-15,2-3-5 0,0 0 0 0,0 0 3 16,-1-1-3-16,2-3 0 0,0 1 0 15,2-4 2-15,3 0-2 0,2 0 2 16,-4-7-3-16,5 1 2 0,-5-4-2 16,-2-2 0-16,-2-1 2 0,-3-2 0 15,-4-2-1-15,1 1 0 16,6-1 1-16,-1 3-1 0,-1-1 0 0,4-2 3 16,0 1-4-16,8-2 0 0,1-5 2 15,5-1-2-15,7-1 0 0,-1-5 2 16,3 1-2-16,3 2 1 0,2-3 0 15,0 0 0-15,1 4-1 0,1 1 2 16,2 3-1-16,5 2-1 16,-2 3 2-16,3 2-1 15,3 0-1-15,1 0 2 16,-2 0-2-16,3 2-1 0,0-2 3 16,-4 8-1-16,3-1 0 0,-1 5 0 15,0 0 1-15,-1 2-1 0,-4-4 0 16,0 2 2-16,-2-1-1 0,-1 1 1 15,-1 1-3-15,-4-4 2 16,0 4 1-16,2-4-3 0,-2 0 1 0,-2 1 0 16,1-4 0-16,-6 2 0 0,0-2 0 15,0-2 0-15,-1-2 1 0,0 0 0 16,-2 0-2-16,-1 0 1 0,3 0 0 16,-1-5 0-16,-2 2-1 0,4-6 2 15,-3-4-1-15,3-6-1 16,2-3 1-16,1-3 0 15,-2-6-1-15,4 1 1 0,-4-8 0 16,5 3-1-16,-2-4 1 16,0-4-11-16,6 1 11 0,2-1 0 15,1-1 0-15,5 3-2 0,2-3 2 16,2 1-3-16,0 3 3 0,7 0 0 16,3 2 0-16,2-1-2 0,-1 1 3 15,1-2-2-15,3 2-1 0,3 7 2 0,-3 2 0 16,3 8-2-16,-2 2 2 15,-2 5 0-15,2 7-2 0,-1-1 3 16,-3 3-2-16,-2 5-1 0,0 0 2 16,-2 9 0-16,-4-3-1 0,-3 6 2 15,1 1-1-15,-2-2 0 0,0 2 0 16,0 0 1 0,0 0 0-16,0 0 3 0,0 0-4 15,0-1 0-15,-3-2 4 16,-5-3-5-16,1 2 1 0,-4-2 0 15,1-4 1-15,-1 1-1 0,-2-5 0 16,-2 2 0-16,-2-3-1 0,-2-1 1 16,3 0 0-16,-2-3-1 0,0-2 1 15,1-1 1-15,-1-2-1 0,-1-3 0 0,0-3 0 16,4-2 0-16,-2-3 0 16,2-3 0-16,0-1 0 0,-1-5 0 15,-5 0 0-15,4-2-6 0,-3 3 0 16,3-1 4-16,-1-1-2 0,3 4 2 15,4 2-4-15,0 1 1 0,7-1 3 16,-3-1-4-16,6 1 2 0,-1-4-1 0,2 1 1 16,11 3 0-16,4 2 3 15,6 0-2-15,1 1 0 0,2-1 2 16,2-2 0-16,4-1 2 0,4-4-2 16,3 1 1-16,-1-2 0 0,3 4 0 15,-7 1 0-15,-2 7-1 0,-3 4 1 16,-9 8 0-1,-4 8 0-15,-5 4-13 0,-5 8 8 16,-4-1 2-16,2 2 4 0,-2-1-2 16,0 1 2-16,0 0 0 15,0-2-1-15,0 1 0 0,0 1 0 16,-2-4-1-16,-2 0 1 0,0-2 0 16,-3 1 0-16,-2-2 0 0,3-1 1 15,-6-1-2-15,2-2 0 0,2 1 1 0,-3-5 0 16,4 3 0-16,-2-4 0 0,5 0 0 15,-5-3 0-15,5 1-1 0,2-5-1 16,2-3 2-16,0-1 0 16,0-6 0-16,0 1-1 0,0-4 1 15,0-1-3-15,1-6 4 0,4 0 0 16,5-4-2 0,5-3-1-16,1 1 2 0,2 2-4 15,1 1 3-15,6-2-2 0,2 0 1 16,3 1 1-16,4-4 2 0,5 0-2 15,-3-1 0-15,7 1 1 16,-1 0 0-16,2-1-1 0,2 4 1 16,-1 4 0-16,2 2-1 0,6 1 1 15,-4 0 0-15,3 1-2 0,1 0 3 0,2-1-1 16,1 4 0-16,1 1 0 0,-2 3 0 16,-3 3 0-16,-3 6 0 0,-8 3 0 15,-2 6-1-15,-4 6 1 16,-8 6 0-16,-3 0-2 0,-4 3 3 15,-7 0-2-15,2 0 2 0,-7 0-1 16,-5 2 0-16,-3-1-2 0,0-1 2 0,0 2 0 16,2-2-5-16,0 1 6 0,-2-1-2 15,0 0 2-15,0 0 0 0,0 0-1 16,0-1 0-16,0-7 1 16,6 0-2-16,-1-5 1 0,2-1 0 15,4 1 0-15,-1 0 0 0,2 2 0 16,1-3 0-1,4 1-1-15,5-1 1 0,-3 1 0 16,8-1 0-16,5-2-1 0,-1-2 0 16,7-2 2-16,7 0-1 0,4-1 0 15,5 0-1-15,6 5 3 16,1 0-4-16,1 7 2 0,0 0 0 16,-3 2 0-16,0 7-2 0,1 0 2 15,-1 2 0-15,-5 6-1 0,0 1 2 0,-7 7-1 16,-2-2-1-16,-1 10 2 0,-6-2-1 15,-4 3 0-15,-2 3 0 0,-5-4 0 16,-8 1 0-16,0-3 0 16,-8-6 0-16,2 1 1 0,-7-3 0 15,-1-1-2-15,-1-1 1 0,1-7 0 16,-2 0 0 0,-2-5 1-16,1 1-2 0,-2 2 0 15,0-3 2-15,1 0 1 0,2 0-3 16,-3-3 2-16,1-3 0 0,4-1-2 15,0-1 2-15,0-1-1 0,5 2 0 16,-1-6 0-16,3 3 0 16,2-5-2-16,8 3 3 0,0-1 0 15,1-4-1-15,4 2-1 0,-1-4 2 0,4 0-2 16,6 0 1-16,2 1 0 0,6-3 0 16,2 4 0-16,9-4 0 0,1 1-1 15,4 1 1-15,0-1 0 0,3 7 0 16,1-4 1-16,-3 6-1 15,6 2 0-15,-4 1-1 0,0 5 1 16,4 3 0-16,-7 0 1 16,-4 5-1-16,0 7 0 15,-7 2-1-15,-5 4 1 0,-8 2 0 16,-1-1 0-16,-8 4 0 0,-2-1 1 16,-4 0-1-16,-4-1 0 0,-2-3-1 15,0 2 2-15,-6-3-1 16,1-5 0-16,-3 1 0 0,-6-6 0 15,5 1 0-15,-5-3 0 0,0-2 0 0,2-1 0 16,-3-2 0-16,0 0 0 0,0 2 0 16,0-2 1-16,0 0-1 0,1 1 0 15,-1-1 0-15,2 0 1 0,0 0-2 16,3 0 0-16,4-5 1 16,8-5 0-16,2-5 1 0,1-2-1 15,5-4 0-15,1-1 0 0,1 4 0 0,6 0 0 16,1 3 0-16,-1-3 0 0,5 5 0 15,-1 2-1-15,1 1 2 0,2 3-2 16,-2 0 1-16,3 1 0 0,0 2 0 16,1 1-1-16,0 1 2 15,-1 2-1-15,0 0 1 0,-2 0-1 16,-1 7 0-16,0-1 3 16,-1 5-2-16,1 3 0 15,-4-2 1-15,-2 4 0 0,-4-4-3 16,0 2 2-16,-5 3 0 0,3 0-1 15,-6 4 2-15,-3-4 0 0,0 1-3 16,-3 0 1-16,-4-1 0 0,-1-3 2 16,-3 2-2-16,-4-2 2 15,-2-2-2-15,2 0 1 0,-8 0-1 0,1 1 3 16,-1-5-3-16,2 4 0 0,-1-1 2 16,-1-4-2-16,2 3 0 0,4-5 1 15,0 0-1-15,0-2 0 0,0 0 0 16,0-1-2-16,0 2 3 0,0-4-1 15,0 0 0-15,0 0 0 0,0 0 0 16,0 0-1 0,0 0 1-16,0 0 1 15,0 0-1-15,2 0 0 0,-1-4 0 16,4 2 0-16,-5-1 0 0,2 0 0 16,3 2 0-16,-5-3 0 0,4 4 0 15,2-1-1-15,-1 1 2 0,2 0-1 16,-1-2 0-16,0 1 0 0,1-2 0 15,1 0-1-15,1 2 2 0,-1-1-1 0,1 0 0 16,0 1 0-16,-1 1 0 16,-3 0-1-16,-1-1 2 0,6 1-1 15,-5 0 0-15,3 0 0 0,5 4 0 16,-6-1 0-16,1 3 0 0,3-2 0 16,-2 1 0-16,2 1 0 0,1 3 2 15,-3 0-2-15,2 4 2 0,0-2-2 0,-3 2 0 16,0 1 2-16,0-1-3 15,-1 3 2-15,-3-2-1 0,0 2 0 16,-2-3 3-16,-2 1-2 0,0-1 0 16,0 0-1-16,-3 0 0 0,1 1 2 15,-2-4-2-15,0 0 0 0,0 0 1 16,0-4-1 0,1 0 0-16,3-2 1 0,0-2-1 15,0-1 0-15,0 3 1 16,0-4-1-16,0 0 2 0,0 1-1 15,0-1 0-15,0 0 0 0,0 0-1 16,0 0 0-16,0 0 0 0,0 0 0 16,0 0 0-16,0 0 0 0,0 0 0 15,0 0-1-15,0 0 1 0,0 0 0 0,0 2-2 16,2-2 3-16,0 0-2 0,1 0 0 16,-2 0-14-16,4 0 1 15,-4 0-19-15,3 0-28 0,0 0-10 16,0 0-57-16,0 0-26 0,-1-3-86 15,-3-2-319-15</inkml:trace>
  <inkml:trace contextRef="#ctx0" brushRef="#br0" timeOffset="2559">5165 5542 529 0,'0'0'0'0,"0"0"77"15,0 0-41-15,0 0 6 0,0 0 11 16,0 0-26-16,0 0-12 15,0 0 14-15,0 0 18 16,0 0-7-16,0 2-7 0,0 4-15 16,0 3-7-16,0-2 3 0,0 6-3 0,0-3-2 15,0 0 1-15,1 1-5 0,2-1-2 16,2 1 5-16,-2 2-3 16,4-2 0-16,2-1 8 0,2 0-2 15,4-4-1-15,-2 1 6 0,2 1-6 16,4-6 2-16,-1 1 3 0,-1-3-6 15,4 0 1-15,-1 0 2 16,2-3-4-16,1-4-1 0,-1-1 2 16,-1-3-5-16,1-3-2 0,1-2 2 15,-3 0-1-15,-1-3-2 0,2-3 1 16,-5-1-1-16,1 0 0 0,-1-1 1 16,-5 2-1-16,1 1 0 0,-8 1 1 0,-1 1 1 15,-3 3-2-15,0-3 2 16,0 6-2-16,-4 1 0 0,1 0 1 15,-5 5 0-15,1 0 1 0,-1-2 0 16,-4 3-1-16,-1 1-2 0,2-1 0 16,-2 2 3-16,2 1-3 0,-3-3 0 15,1 3 3 1,-1 0-3-16,4 0 0 0,-1-2 3 16,5 2-3-16,-3 0 0 0,1 1 2 15,6 1-3-15,-1-1 2 16,0 0 0-16,2 2-1 0,-1 0-1 15,2 0 1-15,-2-3 0 0,2 3 0 16,-2-1 0-16,2 1 0 0,0 0-27 16,0 0-15-16,0 0-30 0,0 0-36 0,0 0-34 15,7-5-37-15,-3 0-267 0</inkml:trace>
  <inkml:trace contextRef="#ctx0" brushRef="#br0" timeOffset="3462">5865 5874 492 0,'0'0'0'0,"0"0"83"16,0 0-31-16,0 0 29 0,0 0-25 16,0 0-15-16,0 0-5 0,0 0 5 15,-22 16-4-15,14-10-1 16,-4-2-8-16,1-3 1 0,-1 1-5 15,-1 1-4 1,1-3-6-16,4 0-3 0,1 0-3 16,0-3-3-16,-1-3 2 0,-1-4-3 15,0-1-2-15,3-1 2 0,0-2-2 16,5 3-4-16,-1-4 2 0,2 5 0 16,0-3 0-16,3 2-1 15,1-1 1-15,-1 2 0 0,4-1-4 16,1 2 3-16,4-1-1 0,0 0 1 0,1 3 1 15,0 0 0-15,4 1-1 0,-4 0 1 16,1 2 0-16,3 2 0 0,-4 2 3 16,2 0-3-16,-4 2 0 0,-1 4 8 15,1 4-2-15,-3 2 12 16,-3 4 2-16,-1-1-6 0,-1 2-3 16,-3 0-1-16,0-2-3 0,0-1-1 0,-5-1-1 15,-1-1-2-15,-1 0 1 0,1-2-1 16,-1-1-1-16,-3-2 3 0,-1 0-3 15,-1-3 0-15,0-1 1 0,-2-3-1 16,4 0-1-16,2 0 0 16,1 0 0-16,5 0-2 0,-4-4-6 15,3 1-17-15,3-1-13 16,0-6-32-16,3 0-14 16,9-6-58-16,-2 3-159 0</inkml:trace>
  <inkml:trace contextRef="#ctx0" brushRef="#br0" timeOffset="4010">6167 6031 629 0,'0'0'0'0,"0"0"163"0,0 0-99 15,0 0-2-15,0 0-5 0,0 0-33 16,0 0-6-16,0 0 0 16,-63-12-7-16,63 5-7 15,0-1-2-15,-1-4 0 16,1 0-3-16,0 2 2 0,0 1 0 15,0 3-1-15,1 0-2 0,7 0 2 16,3 3 0-16,-1 0-4 0,-1 2 4 16,1-1 0-16,1 2-3 0,-2 0 3 15,-2 0 0-15,2 8 0 0,-5 0 8 16,-2 3-1-16,4-1 7 0,-6 4-4 16,3-1-3-16,-3-1-1 0,0 0-2 15,-3 0-2-15,-4 0 1 0,-1-6-3 16,1-2 0-16,1-1-99 0,-2-3-35 15,1-7-103-15</inkml:trace>
</inkml:ink>
</file>

<file path=ppt/ink/ink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deg"/>
          <inkml:channel name="T" type="integer" max="2.14748E9" units="dev"/>
        </inkml:traceFormat>
        <inkml:channelProperties>
          <inkml:channelProperty channel="X" name="resolution" value="1100.67188" units="1/cm"/>
          <inkml:channelProperty channel="Y" name="resolution" value="1936.58398" units="1/cm"/>
          <inkml:channelProperty channel="F" name="resolution" value="5.68611" units="1/deg"/>
          <inkml:channelProperty channel="T" name="resolution" value="1" units="1/dev"/>
        </inkml:channelProperties>
      </inkml:inkSource>
      <inkml:timestamp xml:id="ts0" timeString="2018-10-26T08:48:46.704"/>
    </inkml:context>
    <inkml:brush xml:id="br0">
      <inkml:brushProperty name="width" value="0.035" units="cm"/>
      <inkml:brushProperty name="height" value="0.035" units="cm"/>
      <inkml:brushProperty name="color" value="#4A452A"/>
      <inkml:brushProperty name="fitToCurve" value="1"/>
    </inkml:brush>
  </inkml:definitions>
  <inkml:trace contextRef="#ctx0" brushRef="#br0">1608 281 618 0,'-8'-7'0'0,"0"-3"16"16,5 5 27-16,-5 1 17 0,0-1-11 16,0 1 0-1,0 0-13-15,-1 3-6 0,0 1 5 16,-3 0-13-16,-5 0-4 16,4 0 6-16,-5 0-2 0,-3 3-3 15,-2-1 0-15,0 5 0 0,-4-1-7 16,-2 3 5-16,2 4-5 0,-9-2 3 15,1 2-2-15,-4 5-4 0,-4 3-6 16,-2 2 6-16,-2 0-4 0,-2 7-1 16,0-3 5-16,1 7 4 0,2-3-4 15,-1 2 1-15,5 4-4 16,0-4-4-16,-1 7 1 0,2 1 0 0,0 3-1 16,3 4 0-16,1 1 2 0,0 4 0 15,5 7 1-15,3-3 2 0,0 3-1 16,5-2 2-16,5 0-1 0,3-5-2 15,6 1-1-15,5-2 0 0,5 0-4 16,0-6 0-16,9 0 0 16,0-6 0-16,6-1 0 15,4-6 0-15,-2-3 0 16,2-3 0-16,0-7 1 0,-4-2-2 16,0-6 1-16,-1-4 0 0,-5 2 0 15,-2-5 0-15,0-3-1 0,-7 3 2 16,0-4-1-16,1-1 0 0,-1 0 3 15,0 0-1-15,0 0 2 16,-1 0-1-16,-2 0 1 0,-1 0-2 0,-4 7-2 16,-2-3 0-16,3-2 2 0,-2 5-3 15,-1-3 1-15,1 5 1 0,-6 0-2 16,2 1 1-16,1 3 0 0,-6 3 0 16,-1-3 0-16,0 4 0 0,-3 3-1 15,-1 3 2-15,5 3-1 16,-3 1-1-16,-1 4 2 0,3 1 0 0,-5-2-1 15,4 5 4-15,1 3-1 0,-4 0-1 16,2 0 3-16,5 4-2 0,-6-1-1 16,4 3 1-16,2 1 0 0,1 1-2 15,4 1 2-15,-2-1 1 0,8 1-3 16,1-4 1-16,4-7-1 0,3 2-1 16,2-6 0-1,10 0 0-15,2-2-1 0,4-3 1 16,1-1 0-16,0-5 0 15,-1-3 0-15,0 0 0 0,-1-3 0 16,-1 0 0-16,0-2 2 0,-4-3-3 16,-2-3 1-16,0-1 1 0,-6-1-2 15,-5-1 2-15,2-2 0 0,-4-2-2 16,0 2 2-16,0-2 1 0,0 0-2 0,0 0 0 16,0 3 6-16,-1 1-4 15,-9 3 0-15,4 5-1 0,-8 0-1 16,-2 6 0-16,-1-1 3 0,-1 2-4 15,-1 2 1-15,2 0 0 0,-5 3 0 16,-1-3 1-16,5 3 0 0,-3 2-1 16,2 2 0-1,3-2 0-15,-1 3 0 0,5-1 0 16,5-1 10-16,0 0-9 0,3 1 1 16,3-1-1-16,0 1-2 15,2 2 1-15,-1 0 0 0,0-1 0 16,1 5 1-16,2-1-1 0,0 1 0 15,4 4 0-15,-2-1-1 0,5 3 1 16,1-1 0-16,4-2 0 0,0 3 0 0,0-7 0 16,7 3 1-16,-5-3-2 0,8-1 1 15,2-3 0-15,-4-3 0 16,3 0 1-16,-1-5-1 0,-3 0 0 16,1-4 0-16,0-1 0 0,-6-3 0 15,0-2-1-15,-2-2 1 0,-7-2 1 16,1-1-1-1,-4 0 0-15,-2-4 0 0,-2 1 1 16,1-2 0-16,-2-1-1 0,0 0 0 16,0 2 3-16,0-1-2 15,0 3 1-15,-2 2-1 0,-2 4 0 16,-1-4 0-16,-2 4 0 0,-1-1-1 16,-1 2 0-16,3 2 0 0,-4-3 11 15,1 4 4-15,3 2-5 0,-5 0-6 0,3 1 2 16,0 5-1-16,-2-4-3 0,3 2 0 15,2 3 1-15,-2 0-3 16,4 1 0-16,2 3 0 0,1-2 1 16,0 2-1-16,0-4 0 0,3 3 1 15,1 1-1-15,7-1 0 0,-3 1 0 16,1 3 1-16,5-2-1 0,-3 0 2 0,5 5-2 16,2 5 2-16,-3-1-3 0,7-1 2 15,1 5 0-15,0-2-1 0,6-1 0 16,5 4 19-16,-1-3-18 15,3-5 0-15,0 0 2 0,-4-3-3 16,-1-3 0-16,3 4 4 0,-4-5-4 16,0 0 0-1,1-2 27-15,-7 0-22 0,-3-4-2 16,0-5-2-16,-6-6 0 0,-1-1 0 16,-2-1 0-16,-8-3-2 0,1-1 2 15,-1-3 0-15,-4 2-1 16,0-3 0-16,1 0 2 0,-1 2-2 15,0-2 0-15,3 0 3 0,-3 0-4 16,0 1 2-16,1-1 2 0,-1 0-4 0,0 0 2 16,0 0 1-16,0 2-3 0,0 2 2 15,0 5 0-15,0 3-1 0,0 0 0 16,1 5 1-16,-1-4-1 16,5 1 0-16,1 2 0 0,-1-5 0 15,3 4 0-15,1-2 1 0,4 4-2 16,0-5-1-1,2-1 2-15,2 2 0 0,3 0 1 16,5 5-1-16,3 1-1 0,5 1 2 16,5 0 15-16,2-4-16 0,1 0 0 15,4 2 1-15,4-5-1 16,2-1 0-16,5-1 2 0,1 2-2 16,0-6-1-16,6 2 1 0,0-2 1 15,-2-2-1-15,5 0 0 0,-2-3 1 0,2-2 0 16,5 0 0-16,-4 0-2 0,-1 0 2 15,1-2-1-15,-4-3 0 0,0-6-1 16,1-2 1-16,-2-1 0 16,0-5 0-16,0 2 0 0,-3 0 0 15,-1-4 0-15,1 2 0 0,-4-3 0 16,-3 2-3 0,-3-2-1-16,-4 3-1 0,-4-2-1 15,-4 3 1-15,-6-2-4 0,-2 6 4 16,-8-2 3-16,-1 8-1 0,-12 0 2 15,-4 1 0-15,0 4 1 0,-4 2 0 16,0-1 0-16,0 1 4 16,0-1-2-16,0 1-1 0,0 1-2 15,-1 0 2-15,1 0-1 0,0 0 0 0,0 0-3 16,0 0 3-16,0 0-6 0,0 0 2 16,0 0 2-16,2 0 0 0,1 1 3 15,-2 4 0-15,5-1-2 0,-1 0 1 16,4 1 0-16,0 1 0 0,2-1-1 15,4-2 2-15,1 2-1 16,2 0 0-16,3-1 0 0,2 0 0 0,-1-2 0 16,5 0 0-16,6-2 0 0,-2 2 0 15,2-2 1-15,4 0-1 0,-2 0 0 16,5-2 0-16,4-2 0 0,2-3 0 16,6 0 3-16,-2-3-3 15,5-3 0-15,-2 2 4 0,3-5-5 16,0-1 1-1,-2 1 0-15,2-4 0 0,-2 0 1 16,-2-1-1-16,0-1 0 0,-4-2 0 16,-3-3 0-16,0 3 0 0,-4-4-1 15,-6 0 1-15,4-1 1 0,-11 0-1 16,-5-1 0-16,2-3 0 0,-9-1-5 16,2-1 3-16,-3 2-4 15,-3-2-2-15,-1 7 4 0,-5 5-3 0,-2 4 3 16,-4 6 5-16,0 1-1 0,0 3 0 15,-1 2 3-15,-1 2-4 0,-1 3 1 16,-2 1 0-16,5 0 1 0,0-3-2 16,0 3-2-16,3 0-3 15,2-1 2-15,8-1 5 0,0 2-2 16,6-2-1-16,6-1 4 16,-1 3-3-16,8-5 2 15,1 1 1-15,3-6-3 0,7 0 1 16,2-2 0-16,3-3 1 0,2-4 1 15,-2-5-2-15,1-1 0 0,4-3 0 16,-5-4 1-16,1-4-2 0,-1-3 2 16,1-4-1-16,-2-5 0 15,-2-2 0-15,0-7 0 0,-3-5 0 0,-4-2 2 16,1-8-2-16,-7-4 0 0,-3-3 0 16,-7 1 0-16,-2-1 0 0,-10 4 0 15,-2 3 2-15,-7 6-3 0,-1 4 1 16,-10 4 0-16,-4 3 2 0,-7 1-2 15,2-1 2-15,-7 2-2 0,-4-1 0 16,-4 4 2-16,-1 0-3 0,1 3 1 16,2 5 0-16,2 2 0 0,1 6 0 15,-1 5 0-15,10 6 0 0,-1 5-1 16,5 2 1-16,9 6 0 0,-2-1 0 16,5 5 0-16,4 2-2 0,-2 0 3 15,2 2-2-15,0-2-3 0,3 0 5 16,4-4-2-1,5 2 0-15,3-5-1 16,1-1 4-16,5-3-4 0,-1 3 2 16,0-7 0-16,3 5 0 0,-3-9 0 15,1-1 1-15,1-4-2 0,-3-2 1 16,3-4 0-16,-3-6 0 0,-3-2-1 16,-1-3 0-16,-1-3 0 0,-3-3 2 15,-3 5-1-15,1-6 0 0,-5 3 0 0,3-6 1 16,-3 3-2-16,-2-6 0 15,0 0 2-15,3-1-1 0,-5-3-1 16,0 0 2-16,0 1-1 0,0 1-1 16,-3 3 2-16,-5 2-1 0,-5 8-1 15,-6 3-1-15,-4 2 1 0,-3 11 2 16,-8-3-1 0,1 8 0-16,-6 2 0 0,0 1 1 15,-2 3 0-15,-1 4 0 16,1 4 1-16,3-1-1 0,0 5 0 15,4-2 0-15,3 4-1 0,1 2 0 16,4 2 1-16,7-1-1 0,2 3 0 16,4 1 1-16,11 0-1 0,0 0 0 15,2 0 0-15,0 0-3 0,3 0 1 0,2-2 2 16,8-2 0-16,2-1-3 16,-2-3 4-16,5-5-1 0,-3 0 1 15,-1 0-1-15,-1-4 0 0,0-3 0 16,-5 0 1-16,0-3-1 0,-5-4 0 15,-3-2 1-15,0 1-2 0,0-3 2 16,-11-5 0 0,-4 2-1-16,-4 0 0 0,-7 0 1 15,0-4-1-15,-8 1 0 16,-3-2 0-16,-3-2-1 0,-1 2 1 16,-1 1 0-16,0 0 0 0,-5 5-1 15,-7-3 2-15,6 7-1 0,-9 1-1 16,1 5 2-16,-2 4-1 0,-2 3 0 15,-1 5 0-15,-1-2 0 0,2 7 0 0,0 1 0 16,3 2 1-16,3 3-1 0,0 0 0 16,6 3 0-16,3 2 1 15,1 1 0-15,2 5-2 0,6-3 2 16,2 2-1-16,10 0 0 0,1-4 0 16,3 1 1-16,10-2-2 0,1-3 0 15,2 1 1-15,7-3 0 0,-1 2 0 0,0-2 0 16,1 0-3-16,0 0 1 0,0 0 2 15,0 0 0-15,0 0-2 16,0-5 3-16,2-6 0 0,-2 2-1 16,0-4 3-16,0 0-4 0,-5-3-2 15,-3 2 2-15,-6 0-2 0,1-1 2 16,-8-3 1 0,-1 1 0-16,-4-2-2 0,-5-1 1 15,-1 2-8-15,-4-1 5 0,-1-3 6 16,-3 3-3-16,-5 0 0 0,-4 1 2 15,-7 4-2-15,-4-1 0 16,-4 3 2-16,-3 1-1 0,-4 3 1 16,0 1-1-16,-3 4 0 0,3 2 0 15,3 1 1-15,-1 0-2 0,4 0 0 0,5 0 1 16,7 0 3-16,6 1-2 0,5 1-1 16,5-1 0-16,6 2 0 0,5-1 0 15,2 0 0-15,5 1 0 16,6-3 0-16,0 3 0 0,2-1 0 15,6 0 0-15,1 1 0 0,-2 1-1 16,6 1 1 0,-2-2 0-16,-1 1-2 0,3-2 3 15,0 0-2-15,-1 0 0 0,1-1 2 16,-2-1-2-16,2 0 2 0,0 0 0 16,0 0-2-16,0 0 2 15,0 0 0-15,0 0-2 0,0 0 2 16,0 0 0-16,0 0-2 0,-1 0 2 15,-3 0-2-15,-3-1-3 0,-1-4 0 0,-2 2 0 16,-6-2-3-16,1 0 2 0,-4 1 3 16,-3 4-3-16,0 0 2 0,-4 0 2 15,-3 3-4-15,1 3 2 16,-1 2 3-16,-1-1 0 0,1 2-4 16,1 0 5-16,3-1-2 0,2 1 0 15,6 0 2-15,-2-3-2 0,7 0 0 0,0 1 2 16,1 1-2-16,4 1 0 0,-3 1 1 15,1-4-1-15,1 4 1 0,-1-1-1 16,0-1 1-16,5 4-2 16,0-6 3-16,-2 1-2 0,2 0 1 15,1-2 0-15,-1 1 0 0,2-1 0 16,-1-2 0 0,-3 0 0-16,1-2 0 0,4 2 0 15,-6 1 0-15,4-1 0 0,0 3 0 16,-2 0 0-16,-5-3 0 0,8 0 0 15,-5-1 0-15,4 1 0 0,3 2-1 16,0 1 1-16,-1-3 0 16,-1 0-1-16,0-1 1 0,-1-1 0 15,3 3 0-15,-7-3 0 0,4 2 0 0,3-1 0 16,-1-2 0-16,0 0-1 0,1 0 1 16,-2 0 0-16,1 0-1 0,1 0 0 15,0 0 1-15,0 0 0 0,0 0 0 16,0 0-2-16,0 0 2 15,1 0 0-15,-1 0 1 0,0 0-1 16,0 0 0-16,0 0 0 16,0 0 0-16,0 0-1 15,0 0-65-15,0 0-84 0,8-4-67 16,-5-5-70-16</inkml:trace>
  <inkml:trace contextRef="#ctx0" brushRef="#br0" timeOffset="1389">614 5195 431 0,'0'0'0'0,"0"0"49"0,0 0-18 16,0 0-1-16,0 0 0 0,0 0 4 16,0 0-2-16,0 0 3 15,3-18 9-15,-3 18 14 0,0 0-7 16,0 0-6-16,0 0 5 0,0 0-12 15,0-1-10-15,-1 0 8 0,1 0-8 16,-3 1-4 0,0 0-1-16,3 0-7 0,-1 0-6 15,0 0-1-15,-1 0-1 16,-2 0-4-16,-1 0 2 0,1 0 0 0,-3 1-3 16,-1 5 2-16,1 0 4 15,-1 3-3-15,-1-2 3 0,-2 3 1 16,3-1-5-16,-3-3-1 0,6 5 1 15,-2-2-4-15,2 0-1 0,5 3 0 0,-7-3 2 16,7 1-2-16,0-1 0 0,0 0 2 16,0 0-2-16,4 1 0 0,0 1 3 15,1-4-3-15,4 4 0 16,-3-4 4-16,5 0-4 0,3 2 5 16,-3-2-5-16,1 1 0 0,5 0 5 15,-4-3-4 1,4 1 1-16,3 0-1 0,-1 1 0 15,-2-3 0-15,3-1 2 0,-2-1-3 16,-2-2 0-16,6 2 3 16,-7-2-4-16,1 0 2 0,1 0 0 15,-3 0-2-15,-4 0 2 0,5-2 1 16,-5-3-3-16,-5 2 2 0,4-2 1 16,-5 4-3-16,-1-2 2 0,2 3 0 0,-4-2-1 15,1-1 0-15,0 3 2 0,-2-1-2 16,2 0 1-16,1-1-1 0,-3 0 0 15,0 1 1-15,0 0 1 16,0-1-2-16,0 1 0 0,2-1 0 16,-2 2-27-16,0 0-27 0,0-1-22 15,0-2-43 1,0 3-108-16,-4-2-107 0</inkml:trace>
  <inkml:trace contextRef="#ctx0" brushRef="#br0" timeOffset="2222">584 5630 522 0,'0'0'0'0,"0"0"107"0,0 0-42 16,0 0-17-16,0 0-4 0,0 0-2 15,0 0-6-15,0 0-8 0,-16 6-3 16,11-6 4-16,-1 2-10 16,-2-2 3-16,2 3 5 0,0-2-8 15,-5-1-2 1,-2 0-5-16,4 0-4 0,-2 0-4 16,3-1 1-16,2-2-2 0,1 1-1 15,-3-4 0-15,5 0-1 0,-1-1-2 16,0-1-2-16,4-2 3 0,0 1 0 15,0-3-4-15,8 3 3 16,-4-1-1-16,1 0 2 0,4 4 0 16,-5-4-2-16,5 6 1 0,-3-2 0 0,3 3 0 15,-2-1-1-15,3 1 2 0,-2 1 0 16,-1 2-4-16,2 0 3 0,-2 0-1 16,0 5 1-16,2 1 2 0,-3-1-1 15,1 1 0-15,1 4 1 0,-4-4-1 16,2 2 0-16,-1 2 1 15,-1-4-1-15,-1-1 0 0,0-1 1 0,-3 3-1 32,2-3 0-32,0 3 0 0,-2-1 3 15,0-3-3-15,0 2 3 0,-4-3-2 16,-2 1 2-16,1 2-2 0,-2 0 0 16,-1 1 0-16,4-3 1 0,-2-2-2 15,-1 1 0-15,3-2 4 16,-1 0-4-16,-1 0 0 0,3-2 0 0,-1-2-16 0,0-1-18 15,4-1-21-15,0 2-48 16,0-2-89-16,6-3-97 0</inkml:trace>
  <inkml:trace contextRef="#ctx0" brushRef="#br0" timeOffset="11448">5703 10198 524 0,'-10'3'0'16,"1"-1"20"-16,-2-1 0 0,-1 0 22 15,3-1-1-15,-11 4 19 0,3-4-22 16,0 0-10-16,-6 3 5 0,1-2-7 15,-1 4-6-15,-2-3 6 16,-5 1-2-16,2 0-1 0,-9 0 1 0,1 1-5 16,-2-3-1-16,-4 0 4 0,-1 3-8 15,-2-1-2-15,-5 2 6 0,-2 0 0 16,-1-2 0-16,-2 1 3 0,1-1 1 16,0-1 1-16,2-2 0 0,3 0-8 15,-4-2-7-15,4-5 2 0,-6-1 0 16,6-2-1-16,1-4 0 15,-4-2-4-15,3-2-1 0,1 1-2 16,-5-3 1-16,4 0-2 0,-2 1 2 16,2-1 1-1,0 0-2-15,7-1 4 0,1 0 0 16,7 2-1-16,4-2-1 0,4-1-3 16,7 3 1-16,4-2 0 0,2 2-2 15,9-2 0-15,2 3 0 16,2 0 0-16,-2 1-1 0,2 2 0 15,6 1 1-15,0-2 0 0,1 2 0 16,-3-1 0-16,3 3 0 0,-5 5 0 0,-1 1 0 16,0 1 1-16,-1 2 0 0,0-1 1 15,0 2-2-15,0-2 0 0,0 2 1 16,0-2-1-16,0-1 3 16,-2-1-2-16,-4 2-1 0,1-2 0 15,-1 1 3-15,-2-3-3 0,-2 1 0 16,-1 0 3-1,-2 0-3-15,-5 0 0 0,-4-1 0 16,3-1 6-16,-5-1-2 0,2-1 0 16,-4 1-2-16,1-2 9 0,3 0-2 15,0-4-1-15,5 2 1 16,-4-8-4-16,5 1-2 0,-3-1-1 16,0-2-1-16,4-2 1 0,1-4-1 15,-1-1-1-15,3-4 0 0,1 2 0 0,-2-4 3 16,3 1-3-16,-3-4 0 0,6-3 0 15,1 2 0-15,1-1 0 0,5-2 0 16,0-1 1-16,0 2-1 16,0-5-1-16,0 5 1 0,0 1 1 15,2 1-1-15,6 3 0 0,-1 3-1 16,4-3 1-16,0 3 1 0,-4 2 0 0,5 1-2 16,0 3 1-16,2 4 0 0,-1 1 0 15,-3 3 0-15,1 4 0 0,-4 3 0 16,-2 4 0-16,-3 3 0 0,-2 2 0 15,0 3 1-15,0 1-1 16,0 1 4-16,0-2-3 0,0 1 1 16,-5-1 0-16,-3 0-2 15,3 0 0-15,-5-2 0 16,3 1 1-16,-3-1-1 0,-3-2 0 16,1 1 1-16,-6-5-1 0,0 0 1 15,-5 1-1-15,0-2 0 0,0-1 0 16,1-4 6-16,-1 0-2 0,1-2-2 15,3 1-1-15,4-4 1 16,2-1 0-16,4-2-2 0,5 0 0 0,-4-6 0 16,2-1 1-16,3-2 0 0,1-3-1 15,0 3 0-15,2-2 0 0,0 2-1 16,2-1 1-16,2 0 0 0,0 0 0 16,1-1 1-16,5 0-1 0,1-1 0 15,2 2 0-15,0-4 0 16,5 5 0-16,-1 1 0 15,1-2-1-15,2 1 1 16,1 0 0-16,2 4 0 0,-1 2 0 16,-4 6 0-16,-3 1 0 0,-3 0 0 15,-2 4 0-15,-5 4 0 0,-1 0 0 16,2 3 1-16,-4 0-1 0,1 1 0 16,-1 4 1-16,-2 0-1 15,1-1 0-15,-1 1-1 0,0-4 2 0,0 4 1 16,0-3-2-16,0-1 0 0,-4 0 1 15,-3 1-1-15,3 0 1 0,-2-1-1 16,1 0 4-16,-1-2-6 0,-4-1 4 16,4 0 0-16,-3 0-2 0,0-3 3 15,1 1-2-15,-3-3-1 16,-2 0 0-16,3-1 2 0,-2 0-2 0,-1-1 0 0,5 0 1 16,-1-2-1-16,2-3 2 15,-1 1-3-15,5 1 0 0,-7-1 2 16,4 1-1-16,-4-2 0 0,0 2 0 15,4-1 2-15,3-1-2 0,3 2 0 16,0-5 2-16,0-1-2 16,4 1 0-16,1-4 1 15,2 2-1-15,6-2 0 0,-4-1 0 16,2 3 0-16,3 0 0 16,-1 1 0-16,0-3 0 0,3 0 1 15,-1 0-2-15,0-3 2 0,3 4-2 16,-2 1 2-16,1-1-2 0,-1 2 2 15,2 1-2-15,-3 2 1 0,2 3 0 16,-2 5 0-16,1 1-1 0,-7 6 2 0,3 0-1 16,-1 2-1-16,-5 4 2 15,1-2-1-15,-5 4 0 0,-2-1 0 16,0 2 0-16,0 0 0 0,0 0 0 16,0-1-2-16,0-1-4 0,0 2 7 15,0 0-2-15,-7 0-2 0,-1 0 3 16,-1 0 0-1,-1 0 0-15,-1 0-2 0,2 0 2 16,0 0 0-16,0-1 1 16,3-4-1-16,-2 3 0 0,1-3 0 15,-1 1 0-15,3-4-1 0,-5-1 2 16,6 3-1-16,-1-5 0 0,1 1 0 16,-2-2-1-16,3-1 2 0,-3-1-1 15,4 0 0-15,-2-1-1 0,4 0 1 0,0 0 1 16,0-1-1-16,0-1-1 15,1-1 0-15,4 2 0 0,3-4 1 16,0 2 0-16,0 0-2 0,4 3 4 16,1-1-4-16,-4 0 0 0,4 3 3 15,-1 0-1-15,-4 1 0 0,4 0 0 16,1 3 0 0,-1 0-2-16,-3-2 3 0,4 3-2 15,2-3 0-15,-2 0 2 0,1 3-2 16,-2-1 1-16,2 0 0 15,-4 2 0-15,-1-2 0 0,1 1 0 16,-3 1 0-16,2 1 0 0,-3 2 0 16,2-1 0-16,-7 2 0 0,3-2 0 15,0 1 0-15,0 2 0 0,-1-1 0 0,1 1 0 16,-1-1 1-16,2-2-2 0,-2 4 1 16,-1-2 0-16,0 0 0 15,1 0 0-15,2 0 0 0,-2 2 0 16,0-2 0-16,-3 3 0 0,1 0 0 15,-1 0 0-15,0 0 0 0,2-2-1 16,-2 2 1-16,0 0 0 0,0 0 0 0,0 0 0 16,1 0 0-16,0 0 0 0,3 0 0 15,-2-3 0-15,-1 1 0 0,2 1 0 16,1-2 0-16,0 0-1 16,2-1 1-16,-4 0 0 0,2 3 0 15,3 0 0-15,-5-1 0 0,0 2 0 16,0-3-1-1,-1 2 2-15,-1 1-1 0,0 0-1 16,0 0 1-16,0 0 0 0,0 0 0 16,0 0 0-16,0 0 0 0,0 0-2 15,0 0 2-15,0 0 0 16,0 0-1-16,0 0 1 0,0 0 0 16,1 0-2-16,-1 0 3 0,0 0-2 15,3 0 1-15,1 0 0 0,-4 0 0 0,3 0-1 16,-3 0 1-16,0 0 1 0,0 0-1 15,0 0 0-15,0-2 0 0,0 2 0 16,0 0 0-16,0 0 0 16,0 0 0-16,0 0 0 0,0 0 0 15,0 0 0-15,0 0 1 0,0 0-1 16,0 0-1 0,1 0 2-16,2-1-1 0,3-1 0 15,-5 1 0-15,0-1 0 0,-1 0 0 16,0 2 0-16,0 0 0 0,0 0 0 15,0 0 0-15,0 0 0 16,0 0 1-16,0 0 0 0,0 0-1 16,2 0-1-16,-2 0 1 0,0 0 1 15,0 0-1-15,0 0-1 0,0 0 1 0,1 0 0 16,-1 0 0-16,0 0 0 0,3-2 0 16,-2 1 0-16,3 1-1 0,-1 0 1 15,0-3 0-15,-1 3 0 16,7-2 1-16,-7-3-2 0,2 2 2 15,5 0-1-15,-5 0 0 0,1 2 0 16,2 0 0-16,-3-1 0 0,-1 1 0 0,0-1 0 16,1 1 0-16,-2-1 0 0,1 1 0 15,1-2-1-15,0 1 1 0,-1 1 1 16,0-2-1-16,1 2 0 0,3 0 0 16,-3-1 0-16,0 0-1 15,3 1 1-15,-3-1 0 0,-1 2 0 16,3-2 0-16,-3 1 0 15,-3-1 0-15,4 1 0 16,-1 1 0-16,0-2 0 0,2-1 0 16,-1 2 0-16,-1-2 0 0,4 1 0 15,-3 1 0-15,0-2 0 0,4 0 1 16,-4 0-1-16,3-1 0 16,-3 0 0-16,2 1 0 0,-1 0 0 15,-1 3 0-15,-4-2 0 0,3 1 0 0,1 1 0 16,-4 0 0-16,4-2 0 0,-3 0 0 15,1 1 0-15,1 1 0 0,1-3 0 16,-2 0 0-16,4 1 0 0,-3-1 0 16,-1 2 0-16,2-1 0 15,2 0 0-15,-2 2 0 0,1-2 0 16,4 1 0-16,-7-1 0 16,7-1 0-16,-4-2 0 15,0 1 0-15,4-1 0 0,0 3 0 16,-3-2 0-16,3 2 0 0,-1-1 0 15,1-3 0-15,-1 0 0 0,1 2 0 16,-3-1 0-16,3-1 0 16,2 1 0-16,-7 1 0 0,3 0 0 15,1 1 0-15,-2-5 0 0,2 2 0 0,3 2 0 16,-7 1 0-16,7 0 0 0,-3 0 0 16,3-5-1-16,1 4 1 0,2-2 0 15,-3 2 0-15,1-1 1 0,1-1-1 16,0 1 0-16,2-2 0 15,2 0 0-15,0-1 0 0,4 0 0 16,-1-3 0-16,6 3 0 16,-1 1 0-16,10-3-1 15,-2 2 1-15,3-1 0 0,2-1 1 16,-3 0-1-16,6 2 0 0,3-1 0 16,-2 0 0-16,-3-1-1 0,0 4 1 15,-2-2 0-15,1 4 1 0,3 2-2 16,-5 1 0-16,2-2 2 15,-2 2-1-15,-1 1 0 0,1 0 0 0,-4 1 0 0,-2 5 0 16,2 0 0-16,-1 2 0 16,1-2 0-16,-2 4 0 0,1-3-1 15,-1-2 2-15,-1 3-2 0,-1-1 1 16,-2 0 0-16,-8-3 1 0,-3 0-1 16,-3 2 0-16,-8-2-1 15,2-3 1-15,-5 0 0 0,-1 2 0 0,0-3-1 0,0 0 1 16,0 0 0-16,0 0-1 15,0 0 1-15,0 0 0 0,0 0 0 16,0 0 0-16,0 0 0 0,0 0 1 16,0 0-1-16,0 0 0 0,0 0 0 15,2 0 0-15,-2 0 0 0,0 0 0 16,0 0 0 0,0 0 0-16,1 0 1 0,0 0-1 15,3-4 0-15,6-1 0 16,1-2 0-16,3 0 0 0,2 1 0 15,0-5-2-15,6 1 3 0,3 1-1 16,1-2 0-16,5 0 0 0,2 0 0 16,-2-2 0-16,9 2 0 0,1 3 0 15,-1-3 0-15,5 4 0 0,1 3 0 0,0-2 0 16,8 2-1-16,-5 3 1 16,7 1 0-16,0 0 0 0,0 0 0 15,4 3-1-15,-1 3 2 0,1 0-1 16,-2 1 0-16,0 2 0 0,-4 1-1 15,-5 3 2-15,-3 3-2 0,-6-1 1 16,-5 4 0 0,-5-5 0-16,-6 2 0 0,-7-2 0 15,-5-1-1-15,-3-1 1 16,0-4 0-16,-7 2 1 0,0-3-1 16,1-2-1-16,-1-3 1 0,0-1 1 15,-2-1-1-15,0 0 1 0,0 0-1 16,0 0 0-16,0 0 1 0,0 0-1 15,0 0 0-15,0 0 1 0,1 0-1 0,-1 0 0 16,1 0 0-16,3 0-1 0,1 0 1 16,5-2 1-16,5-1-1 15,3-3 0-15,8 0-1 0,3 0 1 16,4 0 0-16,5 2 0 0,1-4 0 16,9 2 0-16,0 4 0 0,3-2 0 15,-1 4 0 1,5 0 0-16,-1 0 0 0,0 0 0 15,3 1 0-15,0 6 0 0,2 3 0 16,-3-3 0-16,-4 4 0 0,4 3 0 16,-3-1 0-16,-1 3 3 15,-4 2-2-15,1 1-1 0,-10 1 0 16,1-3 1-16,-4 0-1 0,-8 0 1 16,-2-3-1-16,-4 0 3 0,-8 2-2 0,-3-5-1 15,-7 3 0-15,-3-5 2 0,2 1-1 16,-2-2 2-16,-1-2-1 0,-1 0 2 15,-3 1-1-15,0-4-1 16,1 1-1-16,2-2 0 0,-1-1 0 16,2-1-1-16,0 0 0 0,0 0 1 15,0 0-1-15,0 0 0 0,0 0 1 0,2 0-1 16,6-3 0-16,-1 1 1 0,5-1-1 16,0 0 0-16,6 1-1 0,2 1 2 15,5 1-1-15,5 0 0 16,3 0 1-16,5 0-1 0,7 1 2 15,4 4-1-15,3 0-1 0,-4 4 0 16,2 4 2 0,0 1-2-16,-5 1 0 0,0 2 0 15,-3 4 0-15,-2 1 2 0,-5 0-2 16,-3 5 1-16,-4 0-1 0,-3 0 2 16,-1 8-2-16,-5-5 0 15,2 1 0-15,-2 6 1 0,-5-1-1 16,2 4 0-16,-5-1 0 0,-4-2 1 15,1 2-1-15,-3-2 0 0,1-3 0 0,-2 3 1 16,0-6-1-16,-4 3 1 0,0-7-1 16,-5-1 0-16,-6-3 1 0,0 0-1 15,3-1 0-15,-3-6 2 16,0 1-3-16,0-4 2 0,-4-2 1 16,4 0-2-16,5-3 0 0,-4-2 0 15,8 1 1 1,-1-2-2-16,-1-2 2 0,4 3-2 15,0-3 2-15,6 4-2 0,-1-2 2 16,3-1-1-16,-1 1 0 0,1 0-1 16,5 6 1-16,-1 0 3 0,2 2-3 15,2 4 0-15,2 3 6 16,1 3-5-16,4 4 5 0,-1 0-4 16,1 3 3-16,5 4 1 0,-1-1-3 0,3 2 0 15,1 1 3-15,-1 4-1 0,-2-1 0 16,-6 3 3-16,-7-1-2 0,-5 1 2 15,-4 3-3-15,-2-3 1 0,-4 1-1 16,-4 0-1-16,-8-2 0 16,-3 1-3-16,-5 1 3 0,1 0-2 15,-2-3-1-15,1-3 1 0,0 1-3 0,2-7 2 16,3-1 1-16,-3-4-1 0,6-3-2 16,-4-4 2-16,5-1 0 0,3-8-1 15,1 1 0-15,3-1 0 0,1-4 0 16,0 2 2-16,-1-3-2 15,0 0 0-15,0-1-2 0,4 3 2 16,0 1 0 0,0 0 0-16,0 6 0 0,0-4 0 15,3 1 0-15,2 4 1 0,2 3-1 16,5 3 0-16,-1-1 0 0,4 6 0 16,0-3 0-16,0 2 0 0,0 4 0 15,2 1 0-15,-5-2 0 16,3 3 0-16,0 3 0 0,-5-2 0 15,2 1 0-15,0 0 0 0,-2 2 0 0,-2-2 0 16,-3 0 0-16,-5-4 1 0,0 7-1 16,-1-2 0-16,-7 1 0 0,-5 2 0 15,0-2 0-15,-2 4 1 0,-3-2-1 16,-1 2 0-16,1 0 0 16,-2-2 0-16,1 0 0 0,2-1 1 15,1-3-2 1,1 0 2-16,-2-3-1 0,2 0 0 15,0-1 0-15,-5-5 0 0,5 2 0 16,-3-4 1-16,-1-1-1 0,3-1 0 16,-2-4-1-16,-1-3 1 0,1-2 1 15,3-2 0-15,-1-1 0 0,5-2-1 16,-3 1 0-16,4-4 2 16,2 0-3-16,3 1-5 0,2-3 2 0,-1 1-4 15,4 1 3-15,-1-2-1 0,-2 5-4 16,3 0 7-16,0 0 2 0,1 3-2 15,7 0 3-15,-3-2 0 0,0 4-3 16,7-3 3-16,-5 5 0 0,3-3 0 16,-2 2 1-16,-1-1-2 15,0 3 0 1,-2 2 2-16,-1-2-1 0,2 5 0 16,-5 1 0-16,-1 0 0 0,0 4 0 15,-3 0 0-15,-4 1 0 0,-1-1 0 16,-4 4 0-16,-7-4 2 0,0 4-2 15,0 0 0-15,-6 2 0 0,4 0 0 16,1-1 1-16,-6-2 0 16,0 2-1-16,-1-1 0 0,-9-1 2 0,5 2-3 15,-6 0 2-15,-3-2 0 0,4-2-1 16,-3 0 0-16,-3-3 3 0,1 1-3 16,-3-3 0-16,-1 0 4 0,2-2-3 15,-2-3-1-15,-1-2 0 0,-1-1 2 16,0-3-1-16,1 0-2 15,2-5 1-15,5 0 0 0,0-3-2 0,9-1 1 16,0 0 0-16,3 0-1 0,2 0-1 16,3-3 1-16,2 0 1 0,2 0-2 15,5-2 3-15,-2 2 0 0,5 1-4 16,3-1 4-16,0 0 0 0,2 0-3 16,4 1 0-16,-1 2 0 0,-1 0 1 15,3 0 2 1,0 0 0-16,0 0-5 15,0 0 2-15,0 0 0 0,0 0 0 16,3 0 2-16,-1 0 1 0,-1 3 0 16,-1 2-1-16,0 1 1 0,0 1 0 15,0 1-2-15,0 1 2 0,-6 2 1 16,2 3 0-16,-4-1 0 0,-3 0-1 16,3 1 0-16,-6-1 2 0,-1 2-3 0,-2 0 2 15,-3 0 0-15,3 0-1 16,0-2 0-16,-5 0 2 0,1-3-3 15,-8 4 2-15,-2-4 0 0,-1 1-1 16,-3-2 0-16,-2 0 2 0,-3-2-3 16,-2 1 2-16,-5-1 0 0,1 0-2 15,-3-2 2 1,1 0-1-16,3-2 0 0,0-2-1 16,3-1 1-16,1 0 2 15,2-1-2-15,0-6 0 0,2 1 0 16,1 1 0-16,2-4 1 0,3 1-1 15,2-3 0-15,1 1-1 0,2 0 1 16,2-2-7-16,3 4 7 0,3-2 0 16,1 3 0-16,4 0-4 0,0 1 1 0,5-3 0 15,1 3 1-15,3-2-1 16,2 2-2-16,0 5 2 0,1-2 2 16,1 3-3-16,0 0 2 0,0 0 0 15,0-2 0-15,0-1 1 0,0 3 1 16,0 0 0-16,0 0-4 0,-1 0 3 15,-2 0-3-15,3 2 1 0,-2 4 3 0,0 3 0 16,0 1 0-16,-3-2 2 16,1 2-3-16,0-2 2 0,-3 0 1 15,-3 4-2-15,-5-3 0 0,0 2 1 16,-4-1-1-16,-1-2 3 0,1 0-4 16,-3 0 2-16,-1-1 0 0,-5 0 0 15,1-2-2 1,0-2 2-16,-2 2 0 0,0-4-1 15,-2 1 0-15,1-1 0 16,-4-1 1-16,2 0-1 0,-1 0 0 16,-3-3 0-16,3 0 1 0,-3 3-1 15,4-3 0-15,2-3 0 0,-2 2 0 16,6-2 0-16,0-2 1 0,8 0-1 16,1 2 0-16,4-2 0 0,1 0 0 0,0 1 0 15,4 1 0-15,4 2 1 0,-1-2-1 16,3 2 0-16,0 0 0 15,-3-1 0-15,1 3 0 0,1-2 0 16,3 0 0-16,0 2 0 0,0 0 0 16,-3 2 0-16,-1 0 0 0,3 0 0 15,-3 0-4 1,4 0-1-16,0-1 3 0,0-2 1 16,0 1-2-16,0 2 1 0,0-1 0 15,0 1 2-15,-2 0 0 16,1 0 0-16,1 0-1 0,0 0 1 15,0-2-1-15,0 2 1 0,0 0 0 16,0 0-4-16,0 0 3 0,0 0-1 16,0 0-1-16,0 0 0 0,0 0 1 0,0 0 0 15,0 0 1-15,0 0-2 0,0 0 3 16,0 0 0-16,-1 3 0 16,-1 0 0-16,-2 0 3 0,-3 1-2 15,3-1 0-15,2-2-1 0,-5 3 0 16,3-2 0-16,-2 3 2 0,-3 0-3 15,-1-3 2 1,5 0 0-16,-8 1-1 0,8-1 0 16,-5-2 0-16,3 1 1 0,1-1-1 15,0 0 0-15,-7 0 0 16,3 2 1-16,2-2-1 0,-4 2 0 16,1 0 0-16,2 0 0 0,-2-1 0 15,1 0 0-15,4 3 0 0,1-3 0 16,-4 0 0-16,8 1 0 0,-2-2 0 0,-3 0 0 15,1 0 1-15,4 0-1 0,-3 0 0 16,0 0 0-16,1 0 0 0,0 0-1 16,2 0 1-16,-2 0 2 15,1 0-2-15,-1 0 0 0,3 0 0 16,-2 0 0-16,2 0 0 0,0 0 0 16,-1 0 0-16,1 0 0 0,0 0-4 0,0-2-42 15,1 2-30-15,6-1-75 0,1-2-47 16,3-5-110-16</inkml:trace>
  <inkml:trace contextRef="#ctx0" brushRef="#br0" timeOffset="13523">3457 6415 470 0,'0'0'0'0,"0"0"97"0,0 0-47 16,0 0-6-16,0 0 0 0,0 0-18 15,0 0-1-15,0 0 14 16,4 2-2-16,-4-2-5 0,0 0 6 0,0 0-3 0,0 0-2 16,0 0 0-16,0 0-5 0,0 0-1 15,0 0 1-15,-1 0-5 16,1 0-9-16,-3 0-5 0,1 0-2 15,-3 2 4-15,3-2-1 0,-1 1-3 16,-4-1 0-16,2 1 0 0,-3 1-1 16,1-2-1-16,1 0 2 0,-2 3-2 0,-2-2 2 15,1 1-2-15,-5-1-2 0,2 1-2 16,-2 1 1-16,2 3-1 16,-4 1 1-16,2 2-1 0,0-1-1 15,-1-3 0-15,-1 2 0 0,-2-3 2 16,3 4-2-16,-3 1 0 0,3 1 2 15,4 0-2 1,-1-2 0-16,3-2 0 0,-1 1 0 16,2-1 0-16,4 0 0 0,0 1 0 15,1-1 0-15,-1 2-1 0,2-1 1 16,2 2 0-16,0 2-2 16,5 0 1-16,-4 0 1 0,3-1 0 15,2 2-2-15,-2-3 3 0,0 1-2 16,3 0 2-16,-3-3-2 0,4 3 1 0,0-2 0 15,-1-1 0-15,1-1-1 0,-4 2 1 16,4-2 0-16,-4-1 0 0,3-1 0 16,-1 0 0-16,-1-1-1 15,3 0 1-15,-5-1 0 0,3-1-1 16,2-1 1-16,-4 0 0 0,5 0 1 16,-5 0-1-1,1 0 1-15,-1 0-1 0,1 0 1 16,-2 0-1-16,-2 0 0 0,2-1 0 15,-2-1 0-15,5 2-35 0,-1 0 14 16,-1 0-1-16,2 0 2 16,-3 0 6-16,-1-3-11 0,4 0-1 15,-1 3-1-15,1-3-12 0,-4 2-27 16,2 1-35-16,-2-2-106 0,-6-1-267 0</inkml:trace>
  <inkml:trace contextRef="#ctx0" brushRef="#br0" timeOffset="14456">2840 6799 565 0,'0'0'0'0,"0"0"92"0,0 0-48 0,0 0-15 16,0 0-3-16,0 0-6 0,0 0-6 15,0 0-4-15,-31-5 8 0,27 2 5 16,1 0 13-16,-3-1-6 0,1 0-2 15,1-1-6-15,-2 1-5 0,2 2-5 16,2-3-4-16,2-1-4 16,0 1-2-16,0-5-2 15,0 2 0-15,0 2 1 16,1-4-1-16,4 4 0 0,2 0 0 16,-4 0 0-16,2 0 1 0,2 3-1 15,-4-1 0-15,1 0 0 0,2 2 0 16,-5-3 1-16,6 5-1 0,0-1 2 15,-1 1-1-15,4 0 0 16,-5 0 1-16,5 0-2 0,-3 0 0 0,1 0 3 16,0 0 0-16,0 0-1 0,1 0 1 15,-4 3-1-15,2 1 1 0,-3-1-1 16,1 1 1-16,1 1-1 0,-3 0 3 16,-2-1 3-16,2 2 2 0,-2-2-2 15,0 4-2-15,1-2-3 16,-2-1 0-16,0-4-1 0,0 4 1 0,0-3 0 0,-2 2-1 15,1-2 1-15,-3 2 2 16,-2 0-1-16,1-3-1 0,0 4-1 16,-2-2-1-16,0 2 1 0,-1-3-1 15,0-1-1-15,-1 2 0 0,3-3 2 16,-1 2-2-16,5-1 0 0,0-1 0 16,2 0 2-1,-5 0-2-15,4 0 0 0,0 0-74 16,-1 0-3-16,2 0-39 15,0 0-87-15,-1-7-157 0</inkml:trace>
</inkml:ink>
</file>

<file path=ppt/ink/ink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deg"/>
          <inkml:channel name="T" type="integer" max="2.14748E9" units="dev"/>
        </inkml:traceFormat>
        <inkml:channelProperties>
          <inkml:channelProperty channel="X" name="resolution" value="1100.67188" units="1/cm"/>
          <inkml:channelProperty channel="Y" name="resolution" value="1936.58398" units="1/cm"/>
          <inkml:channelProperty channel="F" name="resolution" value="5.68611" units="1/deg"/>
          <inkml:channelProperty channel="T" name="resolution" value="1" units="1/dev"/>
        </inkml:channelProperties>
      </inkml:inkSource>
      <inkml:timestamp xml:id="ts0" timeString="2018-11-22T05:53:58.413"/>
    </inkml:context>
    <inkml:brush xml:id="br0">
      <inkml:brushProperty name="width" value="0.035" units="cm"/>
      <inkml:brushProperty name="height" value="0.035" units="cm"/>
      <inkml:brushProperty name="color" value="#4A452A"/>
      <inkml:brushProperty name="fitToCurve" value="1"/>
    </inkml:brush>
  </inkml:definitions>
  <inkml:trace contextRef="#ctx0" brushRef="#br0">492 2243 203 0,'0'0'0'0,"0"0"77"0,0 0-27 16,0 1-4-16,0-1 1 0,0 0 0 16,0 0 1-16,0 0-7 15,0 0-2-15,0 0 2 0,0 0-5 16,0-1-9-16,0-1 1 0,0 2-4 15,0 0-3-15,0 0 3 0,0 0-4 16,0 0 1-16,0 0 0 0,0 0-4 16,0 0-2-16,0 0 2 15,0 0-2-15,0 0-1 0,0 0 7 16,0 2-3-16,0-2-3 0,-1 1-1 16,-3 2 4-16,-4-1-11 0,-2 7 1 15,-6 2-4-15,-2-5-2 0,3 4 3 16,-5 1-3-16,1-3 0 0,0 0 1 15,-3 5-1-15,0-8-1 16,1 2 1-16,-1-1-1 0,4 4-1 16,1-5 0-16,0-1 3 0,1 2-3 15,-2-3 2-15,2 3-1 0,-2-3-2 16,3-2 2-16,-1-1 0 0,1 0-1 16,0 0 0-16,4 3 3 15,4-3-2-15,-1 1-2 0,-2-1 2 16,5 0-1-16,-3 0 1 0,0 0 0 15,3 0-1-15,0 0 1 0,0 0-1 16,1 0 1-16,1 0-1 16,-1 0 0-16,0 0 1 0,3 0 0 15,-2 0-1-15,1 0 0 0,1 0 0 16,1 5 0-16,-3-5 0 0,3 0 0 16,0 0 0-16,0 0 0 0,0 0 1 15,0 0-1-15,0 0 0 0,0 0-3 16,0 0 3-16,0 0 0 0,0 0 0 15,0 0 0-15,0 0 0 16,0 0-1-16,0 0 0 0,0 0-1 16,0 0 2-16,0 0 0 0,0 0-6 15,3 0 6-15,0 0 0 0,2 0-2 16,2 2 2-16,0 5 0 0,1-3 0 16,4 3 0-16,-2 0 0 15,1-3 0-15,1 0-2 0,1-3 2 16,6 7 2-16,-2-2-2 0,-2-4 2 15,1-2-2-15,-2 0 3 0,5 3-2 16,-1-1-1-16,-2 3 0 16,2-4 0-16,-1-1 3 0,1 0-3 15,1 0 0-15,0 0 3 0,-3 0-1 16,0 0-2-16,-1 0 0 0,0 0 0 16,3 0 3-16,-4 0-3 0,-2 0 0 15,-1 0 0-15,-3 0 0 0,0 0 0 16,-2 0 2-16,1 0-2 0,-2 3 0 15,-3-3 2-15,1 0-2 16,0 2 0-16,-3-2 2 0,2 1-3 16,-2-1 2-16,2 0 2 0,-1 0-3 15,2 0 0-15,-2 0 4 0,-1 4-3 16,0-4 1-16,0 0-2 0,0 0 0 16,0 0 2-16,0 0-1 15,0 0-1-15,0 0 0 0,0 0 1 16,0 0-1-16,0 0 0 0,0 0-5 15,0 0-42-15,4 0-80 0,5-10-65 16,0-8-78-16</inkml:trace>
  <inkml:trace contextRef="#ctx0" brushRef="#br0" timeOffset="1">519 2180 257 0,'0'0'0'0,"0"0"56"0,0 0-17 16,0 0-30-16,0 0-3 0,0 0 3 15,0 0-1-15,0 0 1 0,-7-15 9 16,7 15 8-16,0 0 6 15,0 0 15-15,0 0 3 0,0 0-8 16,0 0 1-16,0-4-9 0,0 4-2 16,0 0-1-16,0 0-7 0,0 0-5 15,0 0 2-15,0-6 0 0,0 1-7 16,0-3 2-16,0-6-1 0,0 3-5 16,2-1-1-16,0-5 1 15,2 7-3-15,1-3 2 0,-4-2 4 16,1 3-3-16,-1-3 0 0,-1 0-1 15,3-1-2-15,-3-1-1 0,4-4 0 16,-3 5-2-16,-1-3 2 0,2-2-3 16,-1 1-2-16,-1 1 1 15,0-4 1-15,0 1-3 0,0 0 0 16,1 2 3-16,-1-1-3 0,2 2 0 16,-2 1 2-16,1 0-1 0,-1-4 0 15,1 3 1-15,1-3 0 0,-2 6 1 16,0-1-1-16,3 4-1 15,-3-7 1-15,0 5 0 0,0-3-1 16,0-5-1-16,0 3 0 0,1-2 3 16,-1 2-3-16,0-5 2 0,0 3-2 15,0-6 0-15,1 6 6 0,-1 0-2 16,2 1 1-16,-2-1 3 0,0-1-4 16,0 5 3-16,1 1-2 15,2 0-3-15,-3-2-1 0,1 0 2 16,2-1-3-16,1 6 0 0,0-2 0 15,-1 1 2-15,-2-3-2 0,2 3 0 16,-3-3 2-16,5 2-1 0,-3-2 4 16,-1 3-3-16,2-1 0 15,-3 2 0-15,4-4 1 0,-4 3-2 16,0-1 3-16,5 2-4 0,-4 2 0 16,3 5 4-16,-2-2-5 0,1-1 2 15,-2-2 3-15,-1 1-4 0,4-3 0 16,-1 1 0-16,-1 5 2 0,3-1-1 15,-1 1 1-15,2 2-2 16,-3-4 0-16,3 1 4 0,-1 2-1 16,-1 0 2-16,3-1 3 0,0 5-4 15,-1-3 1-15,-3-5 0 0,3 2-3 16,0 0 1-16,3 2 2 16,-1-3-2-16,1 3 2 0,4-6 2 15,-1 0-4-15,4 1 2 0,-1-1 0 16,1 1-2-16,2 1 2 0,1-3 1 15,-1 3-2-15,2-1 3 0,-1-4 1 16,2 4-3-16,-4 0 0 0,3 1 1 16,2 2-3-16,-5-6 0 15,2 7 2-15,-1-2-2 0,2-6 3 16,0 10 3-16,1-2-5 0,3 0 4 16,-2 1-5-16,0-2 0 0,-1 1 1 15,1-1 1-15,-1 4-2 0,4-2 3 16,1 0 4-16,0 2-3 15,1 0 2-15,-1 0-5 0,-7-2-1 16,10 2 1-16,-10-5 3 0,8 4-3 16,1-2 1-16,-4 3 1 0,4 2-3 15,-5-7 1-15,3 6 0 0,1-1-1 16,2-4 0-16,-1 7 0 0,0-2-3 16,-7 0 0-16,5 2 5 15,-3-3-5-15,3 5 0 0,2-2 3 16,-3-2-2-16,0 4 1 0,1-6 0 15,-1 2-3-15,1 2 2 0,0-4 1 16,4 6-3-16,-2 0 2 16,5 0 18-16,1 0-17 0,-3-4-2 15,4 4 0-15,-1-1 5 0,1-4-6 16,2 5 2-16,-1-3 1 0,-2 3-2 16,5 0 0-16,-3 0 2 0,0 0-2 15,1 0 0-15,2 0 2 0,-5 0-3 16,5 0 2-16,-2 0-1 15,3 0 0-15,0 0 0 0,-2 0 3 16,4 0-4-16,-2-1 2 0,2-6 0 16,0 3-1-16,3-3 0 0,2 2 1 15,3-1 0-15,-3-5 1 0,5 5-2 16,-5-2 0-16,2 0 0 16,4 1 1-16,-5 2-1 0,-2-3 0 15,1 2 3-15,1-1-3 0,0 1 0 16,2 0 0-16,-2 1 1 0,-2-2-1 15,-1 2 1-15,1-8 0 0,2 7 0 16,-1-2-1-16,1 3 0 16,3-4 0-16,-3 0 2 0,4 1-2 15,0 1 0-15,-3-5 1 0,3 7 0 16,-1-1 1-16,-3 0-2 0,-1 2 0 16,2-1 0-16,0 1 0 0,0 4 0 15,0 0 2-15,2-2-4 0,-5 2 3 16,2 0-1-16,-2-2 0 15,1 2-1-15,-2 0 1 0,1-3 2 16,3 3-3-16,-3-5 2 0,1 2-2 16,-2 2 1-16,-2-1 0 0,1-1 1 15,0-1-1-15,1 3 0 0,-2-3 0 16,-5 4 1-16,3 0-1 16,0 0 0-16,-6 0 0 0,6 0 1 15,-4 0-2-15,1 0 0 0,-1 4 1 16,2 1 1-16,-2-2-1 0,6 0 0 15,-3 0-1-15,-2 2 2 0,5-2-1 16,-3-1 0-16,2 2 0 16,-1 1 0-16,1-3 0 0,-3 2 0 15,2-1 0-15,1 2 0 0,1 0 0 16,1 2 0-16,0-2 0 0,-6 3-1 16,8-1 2-16,-4-1-1 0,2-2 1 15,2 3 0-15,-1-7-2 0,0 6 0 16,-1-2 2-16,0 2-1 15,1 1-1-15,0-6 2 0,-4 3-1 16,1 5 0-16,0-8 0 0,1 3 1 16,-3 0-1-16,5 4 0 0,-5 3 0 15,0-6 0-15,-3 3-1 0,2-3 1 16,1 2 0-16,-1 2 1 16,2-5-2-16,-3 0 2 0,3 1-2 15,-1 0 1-15,-3-2 0 0,8-3 1 16,-3 0-1-16,-1 0 0 0,2 0 0 15,-3 0 0-15,-3 0-1 0,1 0 1 16,-3 0 0-16,2 0 1 16,2 0-1-16,1 0 0 0,-2 0 0 15,1 1 0-15,-1-1 0 0,0 0 0 16,-1 0 1-16,1 0-1 0,2 0-1 16,0-1 2-16,1 1-1 0,-3-5-1 15,2 0 2-15,0 0-1 0,1 1-1 16,0 1 2-16,0-1 0 15,2 0-2-15,0 4 2 0,-3 0-1 16,0-2-1-16,0 2 2 0,1-1-1 16,-2-4-1-16,4 2 2 0,-3-3-2 15,3 3 1-15,-5 3 0 0,4-4 0 16,1-2 1-16,-2 2-1 16,2 2 0-16,-1-2 0 0,-1 3 0 15,-2 1 0-15,-4 0 0 0,3-3 0 16,-2 3 1-16,-1 0-2 0,6 0 1 15,-7 0 1-15,0 0-2 0,5 0 2 16,-6 0-1-16,5 0 0 0,-1 0 0 16,-1 0 0-16,1 0-2 15,2 0 4-15,-4 0-2 0,4 0-2 16,-1-1 4-16,0 1-2 0,0-3-2 16,0 3 4-16,3 0-2 0,-1-3-1 15,-1 3 2-15,2 0-2 0,0 0 2 16,1 0 1-16,0 0-3 15,0-1 1-15,3 1 0 0,-2 0 1 16,1 0 0-16,1 0-1 0,0 0 0 16,0 0 1-16,-3 0-1 0,1 0 1 15,1 0-1-15,-4 0 0 0,-1 0 2 16,0 4-3-16,3-4 2 0,-9 3 0 16,6-2-1-16,-2 2 0 15,2 2 0-15,-3-3 0 0,1 2 1 16,-1 1-1-16,-2 0 0 0,4-5 0 15,-5 2 2-15,2-2-2 0,1 0 0 16,-1 0 1-16,-2 0-1 0,-3 1 0 16,0-1 0-16,0 0 1 15,1 0 0-15,0 0-1 0,-3 5 0 16,0-5 0-16,-1 0 1 0,-3 0-2 16,4 0 2-16,1 0 0 0,-6 0-1 15,2-5 0-15,2 5 0 0,-3-1 1 16,0-1 1-16,4 2-2 15,-2-4 0-15,-1 4 3 0,3-5-4 16,-2 5 2-16,3 0 2 0,-6 0-4 16,1 0 2-16,3 0 3 0,-5 0-6 15,4 0 4-15,5 0 0 0,0 0-2 16,-2 0 0-16,3 0 5 0,1-1-4 16,-3-3 0-16,4 4 0 15,0 0-2-15,-5-2 2 0,1-2 2 16,-3 4-3-16,3-1 0 0,-1-2 0 15,3 3 2-15,-3-4-2 0,-2 4 0 16,3 0 0-16,-3 0 1 0,4 0 2 16,-2 0-3-16,0-4 0 15,0 3 0-15,-4-3 2 0,1-1-2 16,1 1 0-16,-5 4 1 0,3 0-1 16,1-1 0-16,-7 1 1 0,0 0-2 15,-1-3 2-15,2 3 1 0,-2 0-2 16,1 0 0-16,-1 0 2 0,-3 0-2 15,3 0 2-15,2 0 0 16,-4 0-2-16,3 3 0 0,-1-2 4 16,4-1-4-16,-2 4 0 0,3-4 4 15,-3 3-4-15,1-3 4 0,-1 0-4 16,1 2 0-16,-1-2 4 0,2 0-5 16,-4 0 2-16,3 0 4 15,-1 0-4-15,-1 0 0 0,1 0 2 16,2 0-3-16,-3 0 0 0,4 0 5 15,-2-2-4-15,3 2 0 0,-4 0 1 16,0 0-2-16,2 0 0 0,-3-3 2 16,3 3-2-16,1 0 2 15,-1 0-2-15,4-4 0 0,1 4 1 16,-6 0-1-16,4-1 2 0,-4-2-2 16,2 1 0-16,-2-1 0 0,2 3 0 15,-3 0 2-15,4-3-2 0,-4 3 0 16,-2-2 0-16,3-2 1 15,-1 4-1-15,-3-6 0 0,2 6 1 16,0-2-2-16,2 0 2 0,0-1 0 16,-1 1-1-16,2 2 0 0,1 0 2 15,-1 0-2-15,2 0 0 0,0 0 2 16,0 0-3-16,-4-2 2 16,6 0 0-16,-7 2-1 0,5-5 0 15,-4 2 2-15,3 0-2 0,-6-1 0 16,4 4 1-16,-2-5-1 0,-4 5 0 15,3-4 2-15,-1 1-2 0,2-1 0 16,0 3 1-16,4 1-1 0,-4 0 0 16,-3-4 1-16,1 4-1 15,2-2 0-15,0-1 1 0,1 2-2 16,-2-1 2-16,4 2 1 0,0-2-4 16,1 2 4-16,0-4-2 0,-3-1-2 15,2 3 4-15,-2-2 0 0,3 0-2 16,-2 4-1-16,3-4 1 15,-4 1 0-15,2 3 0 0,-2-1 0 16,-2-1 1-16,-1 2-1 0,0 0 0 16,5 0-1-16,-3 0 1 0,-2 0 2 15,5 0-3-15,-1 0 2 0,2 0-1 16,2 0-1-16,4 0 1 16,-7 0 0-16,4 0 0 0,3 0 0 15,-5 0 0-15,4 0 1 0,-4 0 0 16,-1 0-2-16,1 0 1 0,4 0 0 15,0 0 0-15,1 0 0 0,-2 0 0 16,0 0 0-16,-2 0 0 16,2 0 1-16,0 0-1 0,-4-2-2 15,7 2 4-15,-5 0-2 0,2-1-1 16,1 1 2-16,-3 0-1 0,4 0-2 16,-1 0 4-16,-4 0-2 0,2 0 0 15,-3 0 0-15,-1 0 0 0,5 0-2 16,-5 0 4-16,-2 0-2 15,2 0-2-15,-4 0 4 0,4 0-1 16,-3 0-1-16,5 0-1 0,-3 0 2 16,-5 0-2-16,8 0 2 0,-5 0-1 15,-1 0-2-15,4 0 4 0,-7 0-2 16,4 0-2-16,-2 0 4 16,0 0-2-16,0 0-1 0,2 0 2 15,-2 0-1-15,-1 0 0 0,2 0 0 16,0 0 0-16,-2 3-1 0,3-3 2 15,0 2 0-15,-4-2-2 0,3 0 2 16,-3 0-3-16,3 0 2 16,-1 0 0-16,-2 0 2 0,0 0-2 15,1 0 0-15,-1 1-1 0,-2-1 1 16,3 0 0-16,-3 0 1 0,0 0-1 16,0 3 0-16,0-3 0 0,-4 0 0 15,5 4-1-15,-3-4 1 0,0 1 0 16,2 2 0-16,-2-1 0 15,-3 2-1-15,-1-4 1 0,2 7 2 16,2-3-3-16,2-2 1 0,-2 4 1 16,0-6-2-16,3 4 1 0,0 1 0 15,-1-2 0-15,1 2 0 0,-6-1 0 16,4-4 0-16,2 5 0 16,-3 0 0-16,1-4 0 0,1 3 1 15,-3-2-1-15,-2 2 0 0,6 1-1 16,-5 2 1-16,1-2 0 0,0 3 0 15,0 2 1-15,-2-1-2 0,1-7 2 16,3 5 0-16,-3-3-2 0,7 6 2 16,-5 2 2-16,0-5 4 15,0 4-2-15,-1 2-3 0,1-4-2 16,0 2 0-16,3 2 4 0,-1-6-4 16,-5 4 0-16,1 0 1 0,-3-3-2 15,1 2 2-15,1 4 0 0,2-1-1 16,-1 2 0-16,0 4 4 15,-2-2-5-15,1 2 2 0,0-1 2 16,1 1-2-16,-3 0 2 0,1 5-3 16,4-7 0-16,-6 4 0 0,3-4 3 15,-1 4-3-15,-1-3 0 0,2-1 2 16,-1 5-2-16,2-2 0 16,-2 1 2-16,-2-2-3 0,4 8 2 15,-4-5 2-15,-1 4-3 0,4 0 0 16,-5 0 2-16,1 2-2 0,2-1 3 15,-4 4-3-15,3-2 0 0,-3 1 0 16,2 1 2-16,1-1-2 0,-1-3 0 16,0 3 1-16,-2-2-1 15,4 2 0-15,-6-2 0 0,4-3 1 16,-2 4 0-16,1-2-1 0,3 1 0 16,-5 1 0-16,0 1 0 0,2 1 1 15,-2-1 0-15,1 0-1 0,-2 4 0 16,1-3 0-16,-1 8 2 15,0-1-2-15,0 0 0 0,0-3 1 16,0 3-1-16,0-2 0 0,0 4 1 16,-1-4 0-16,-1-2-1 0,-2-3 0 15,2-1 0-15,2 2 2 0,0-3-2 16,0 2 0-16,0-3 0 0,0-1 0 16,-3 1 0-16,1-3 0 15,0 5 0-15,-1-3 0 0,0-2 0 16,2 1 1-16,0 1-1 0,1 0 0 15,0-4 0-15,-6 1 0 0,6 2 0 16,-1 1 0-16,0-2-1 0,1 1 2 16,-2-7 0-16,0 7-1 15,0-3 0-15,0-1 0 0,2 4 0 16,0-3 0-16,-5 2 0 0,4-2-1 16,0-4 2-16,-1 7 0 0,2-7-1 15,0 3 0-15,-2-2 0 0,-1 2-1 16,3 1 2-16,-2-1-1 0,2 1 0 15,0-2 0-15,-2 0 0 16,0 1-1-16,0-1 1 0,-1 1 2 16,2 1-3-16,-2-5 2 0,1 4 0 15,-2 1-1-15,3-1 0 0,-2-5 0 16,3-1-1-16,-1-4 2 16,-2 2-1-16,2-4 0 0,-1 8 0 15,2-3 0-15,-4 2 0 0,0-3 0 16,-1 5 1-16,2-4-1 0,0 1 0 15,1 1 1-15,-2-4-1 0,1-1 0 16,1 1-1-16,0-2 1 0,0-2 0 16,-2-1 1-16,0-2-3 15,1-2 4-15,1 3 0 0,-4-5-2 16,5 7 3-16,-5-2-2 0,4 1 0 16,-4-3 1-16,-1-3-1 0,0 0-2 15,0 0 2-15,3 3 1 0,-2 0-3 16,-1-4 2-16,-1 6 0 15,0-3-1-15,-2 2 0 0,2 0 0 16,-2 2-2-16,-1 3 4 0,-2-3-2 16,0 4-1-16,0-3 2 0,0 1-1 15,2-5 0-15,-2 4 0 0,2 0 1 16,0-4-1-16,-2 2 0 0,5-2-1 16,1 1 0-16,-2 3 2 15,0-3 0-15,0 1-3 0,-1 2 4 16,1-2-2-16,-2 4-2 0,2-3 4 15,-2 2-3-15,3 0 0 0,-5-4 2 16,1 6 0-16,-1-2-3 16,-1 0 4-16,1-2-2 0,-2 2-2 15,1-1 4-15,-1-4-1 0,1 3-1 16,-4 2 0-16,0 0-1 0,3-2 1 16,-8-3 0-16,1 1 2 0,2 3-4 15,-5-2 4-15,2 3-2 0,1-3-1 16,-6 4 2-16,2-5-1 15,-2 5-2-15,-3-5 4 0,3 3-2 16,-3-2 0-16,-2-1 0 0,2 3 0 16,1-1-2-16,-2 1 3 0,4 1-1 15,0-3 0-15,-1 2 0 0,-3-5 1 16,5 1-2-16,-3 0 2 16,3 1-1-16,0 0 0 0,1-2 0 15,3-1 0-15,-1-1-2 0,2 4 4 16,0-5-2-16,-1-1 0 0,6 5 0 15,-2-5 0-15,4 0 0 0,-1 0 0 16,0 0 0-16,2 0 0 16,-2 0 1-16,0 1-1 0,2 2 0 15,-1-3-1-15,-1 0 1 0,1 0 0 16,-4 0 0-16,1 0 0 0,0 0 0 16,-3 0 0-16,-2 0 0 0,0 0-1 15,-5 0 2-15,4 0 0 0,-4 2-1 16,3-2 0-16,-5 4 0 15,2-4 0-15,0 0 0 0,1 0 0 16,-4 2-2-16,2 0 4 0,-1 0-2 16,1-1-2-16,-1 3 4 0,-1-3-2 15,0 4-2-15,0-1 4 0,1-2-2 16,-3 3-2-16,3-4 3 16,0-1 0-16,-3 5-2 0,1-5 2 15,1 0-1-15,1 3 0 0,0-3 0 16,3 4 0-16,-6-4-2 0,2 2 4 15,2-2-3-15,-2 0 2 0,5 0 0 16,-3 0-2-16,-1 0 0 16,0 2 2-16,1 1-1 0,-1-2 0 15,2 4 0-15,0 1 1 0,-3-4-1 16,4 2 0-16,-2-3-1 0,1 1 1 16,-1 3 0-16,-2-4 0 0,1-1 0 15,-4 4 0-15,3 0 0 0,-3-1 0 16,6 1 0-16,-4 0 0 15,3-4 0-15,-1 2 0 0,-3 1 1 16,5-1-1-16,-4-2 0 0,6 0 0 16,-4 0 0-16,-4 0 0 0,1 0 0 15,1 0-2-15,-1 0 3 0,-2 0 0 16,1 0-3-16,-2 0 4 16,1 0-2-16,-1 0-2 0,4 0 4 15,-2 0-2-15,-3 0 0 0,1 0 0 16,-4 0 0-16,2 0-1 0,-2-2 2 15,3 0 0-15,-4 2-1 0,-2 0 0 16,4 0-1-16,-3 0-1 0,-3 0 4 16,3 0-1-16,-2 0-1 15,4 0 0-15,0 0-1 0,-5 0 1 16,3 0 0-16,1 0 0 0,1 0 0 16,-1 0 2-16,0 0-4 0,6 0 2 15,-4 0 0-15,1 0 1 0,0 0-3 16,0 0 4-16,3 0-3 15,-4 0 0-15,4 0 2 0,-2 0 0 16,1 2-3-16,-1 0 4 0,0 2-2 16,-3-2-2-16,4-1 4 0,-7 2-2 15,0 2-2-15,0 0 4 0,-3 1-2 16,0-1-2-16,-2 2 3 16,-1 3-2-16,0-5 1 0,-2 2 0 15,2 4 2-15,1-4-4 0,-5 2 4 16,7-3-2-16,-3 1 0 0,0-3 0 15,3 4 0-15,-2 1 0 0,-2-5 1 16,3 4-2-16,0-4 0 0,1 2 2 16,1-1-1-16,1-3 0 15,1 2 0-15,6-2 0 0,-6 3-2 16,4 0 4-16,0-5-2 0,1 0 0 16,1 1 0-16,-1-1 0 0,2 0-1 15,0 0 2-15,1 0-1 0,-1 0-1 16,0 0 2-16,-2 0-1 15,4 0-1-15,-6 0 2 0,5 0-1 16,-3 4 0-16,1-4 0 0,-1 4-1 16,2-3 0-16,-2 1 2 0,2 0 0 15,-2 1-1-15,1-2 0 0,3 3 0 16,3 1-2-16,-3-1 4 0,1-4-2 16,-4 1 0-16,0-1 0 15,2 0 0-15,1 2-2 0,-2 1 4 16,0 0-4-16,-3 2 3 0,2 1 0 15,3-3-1-15,-7-2 0 0,7 4 0 16,-2-4 0-16,-1 2-2 0,-1-2 4 16,1 2-2-16,-1-3-1 15,1 4 2-15,2-3-1 0,-2 2-1 16,-1 2 2-16,1-5-2 0,-1 1 1 16,0 3 0-16,-1-1 1 0,-3 2-2 15,0-2 2-15,-1 3-1 0,5-3 0 16,-5 2 0-16,4 1-1 0,4-2 1 15,-4-2 0-15,4 0 1 16,1 1-2-16,-2-3 2 0,4 0-1 16,0 0-1-16,-3 0 2 0,5 0-1 15,1 0-1-15,1 0 2 0,-2 0-1 16,2 0-2-16,0 0 4 0,-2 0-2 16,5-3 0-16,1 1 0 15,-4 0 0-15,5 0-1 0,-5 0 2 16,1 0 0-16,4 1-2 0,-4-3 2 15,1 4-2-15,3 0 1 0,-1 0 0 16,-1-4 1-16,5 3-3 0,-5-4 4 16,1 0-2-16,-2 4 0 0,-1-1 0 15,2-3 0-15,-1 0-2 16,1 0 4-16,-4 1-2 0,0 4-2 16,0 0 4-16,3 0-3 0,-4 0 0 15,0 0 2-15,-1-3 0 0,-1 1-3 16,-1 2 4-16,4-3-3 15,-4 2 1-15,-1 1 0 0,3 0 1 16,-6 0-2-16,5 0 2 0,2 0-2 16,-1-3 0-16,0 3 2 0,1 0 0 15,0 0-3-15,-1 3 4 0,1-2-3 16,-1-1 1-16,0 0 0 0,-2 0 1 16,2 3-1-16,-1-3 0 15,3 2 0-15,-1 0 0 0,0-1 0 16,1-1-1-16,-1 0 0 0,3 0 2 15,0 0 1-15,1 0-2 0,0 0 0 16,-1 0-1-16,1 0 0 16,1 0 2-16,-1 0-1 0,0 0-1 15,5 0 2-15,-3 0-1 0,2 0 0 16,-1 0 0-16,1 0 1 0,1 0-3 16,0 0 4-16,-7 0-4 0,6-1 2 15,-4 1 0-15,2-4 1 0,-1 6-1 16,2-2 0-16,-2-2 0 15,-1 2-1-15,-2 0 2 0,1 0 0 16,4 0-3-16,-3-3 3 0,-1 3 0 16,4 0-2-16,-3 0 1 0,-1 0 0 15,1-1 0-15,1-2 0 0,-4-3 0 16,1 5 0-16,1 1 0 16,-2 0 0-16,1-3 0 0,1 3 0 15,-2 0 0-15,2-1 0 0,-2-4 0 16,1 0 0-16,-2 4 0 0,1-4 0 15,-1 5 1-15,-1-2-3 0,5 2 4 16,-1 0-2-16,-4-1-2 16,4-2 4-16,-4-2-4 0,2 4-5 15,0 0 11-15,1-2-4 0,0 3 0 16,3-1 0-16,-3-4 0 0,1 3 0 16,0-3 0-16,4 1 1 0,-7 4-1 15,4-1 0-15,-2-1 0 0,-2-1-2 16,5 3 4-16,-3-5-2 15,1 5-1-15,0 0 2 0,3-2-1 16,0 1-1-16,-4-2 2 0,0 1 0 16,-1 2-3-16,5 0 4 0,-3-3-2 15,1 3-2-15,4-2 4 0,-5 1-2 16,1 1 0-16,1-2 0 16,-3 2-1-16,1-3 1 0,4 3 0 15,-2-3 1-15,-2 3-1 0,1-1 0 16,0-1 0-16,-1 2 0 0,1 0 0 15,-2 0 1-15,1 0-3 0,-1 0 3 16,1-2-2-16,0 2 2 16,1-3 1-16,2 3-4 0,-4 0 1 15,0 0 2-15,-1-1 0 0,-1 1-1 16,2 0-1-16,1 0 1 0,-2 0 0 16,1-3 0-16,0 3 1 0,0-1-3 15,0 1 4-15,2 0-2 0,-6 0-2 16,3 0 4-16,2 0-4 15,-1 0 4-15,1-1-1 0,1-5-2 16,0 6 1-16,0-2 0 0,1 2 0 16,1 0-2-16,-3 0 4 0,-2 0-3 15,0-1 2-15,1 1 0 0,0-2-2 16,1 2 1-16,1 0 0 16,-4 0 1-16,3 0-1 0,-4 0 0 15,6 0 0-15,-3 0 0 0,1 0 0 16,-1 0-1-16,-1 0 0 0,-2 0 2 15,4 0 0-15,-4 0-2 0,1 0 1 16,0 0 0-16,3-3 0 0,2 1 0 16,1-1 1-16,-6 2-2 15,3 0 2-15,-3-3-1 0,4 2 0 16,-4 1 0-16,3-3 0 0,0 3 0 16,-2-5 0-16,6 4-1 0,-3 1 1 15,1-5 0-15,1 5 0 0,-1 0 0 16,0-3 0-16,-1 0 2 15,3 2-4-15,-5 2 3 0,3-1-2 16,2 1 1-16,-5-2 0 0,1-2 2 16,6 4-4-16,-3 0 4 0,2 0-3 15,2 0 1-15,-3-4 0 0,1 4 1 16,0-1-1-16,2-2 0 16,0 3 1-16,-2 0-1 0,6-3 0 15,-5 0-1-15,1 3 1 0,2 0 0 16,2 0 0-16,0 0-2 0,-5 0 4 15,2 0-3-15,0 0 2 0,3 0 0 16,-1 0-2-16,2 0-1 0,-4 0 4 16,4 0-2-16,-2 0-2 15,0 0 4-15,2 3-3 0,-1 0 1 16,-3 0 0-16,4-2 1 0,0 3-1 16,-1-1 0-16,0-2 1 0,-1 2-3 15,2-1 4-15,-4-2-2 0,8 4-2 16,-5-3 4-16,1 2-4 15,0-2 2-15,1-1 0 0,-2 1 2 16,1 5-4-16,0-5 4 0,0 3-2 16,2 1-2-16,-6-1 4 0,2-3-4 15,2 5 2-15,-2-4 0 0,0-2 2 16,1 5-2-16,-1 0-1 0,-1-2 2 16,1 4-2-16,0-6 1 15,3 3 1-15,-1 1-2 0,0-3 2 16,-6-1-3-16,6 2 2 0,1 0 0 15,2 0 0-15,-3-1 0 0,-3-2 0 16,3 5 2-16,1-2-3 0,4-2 2 16,-3 0-1-16,-3 0-2 15,4-1 4-15,-2 3-2 0,3-1-1 16,0-2 1-16,-2 0 0 0,5 3-1 16,0-3 1-16,1 2 2 0,0-1-3 15,-1-1 1-15,0 4-1 0,1-4 1 16,-1 0 0-16,1 1 0 15,0-1 0-15,-1 0 0 0,1 0 2 16,1 0-2-16,-3 0 0 0,1 0-2 16,-1 0 2-16,-1 0 0 0,0 0 0 15,4 0 0-15,-4 0 0 0,2 0 2 16,-2 0-4-16,-1 0 3 0,6 3-1 16,0-3 0-16,-4 1 0 15,2 1 0-15,-3-2-2 0,4 2 4 16,-3-2-2-16,3 3 0 0,-3-3 0 15,1 0 0-15,1 1 0 0,-3-1 0 16,4 0 1-16,0 0-1 0,-3 0-1 16,3 0 2-16,0 3-2 15,-1-2 2-15,0 0-2 0,0-1 0 16,0 4 2-16,-1-4-2 0,-2 0 2 16,1 0-1-16,0 0 0 0,3 0 0 15,-1 0 1-15,-1 1-2 0,0-1 0 16,1 0 2-16,-5 0-1 0,7 0-2 15,-2 0 4-15,2 0-2 16,-1 0-2-16,-1 0 4 0,0-1-2 16,2 1-3-16,0-5 5 0,0 4-3 15,0-2-1-15,-2-3 4 0,-1 0-2 16,0 1-2-16,2 4 4 0,1-4-3 16,-3 3 1-16,2-3 0 15,-2-4 1-15,1 4-3 0,0-1 4 16,1 5-3-16,0-3 1 0,0-3 0 15,1-1 0-15,1 3-2 0,-1-4 4 16,-3-2-3-16,2 3-1 0,1-1 4 16,-5-1-2-16,6 4 0 15,-3-5 0-15,2 3 0 0,-2 0 0 16,3-1 0-16,-3 4 0 0,2-3-2 16,1-3 4-16,0 2-2 0,-2-4-2 15,-2 1 4-15,4 3-2 0,-1 0-2 16,-1-3 4-16,2 5-2 0,-1-7-3 15,-2 4 6-15,3-2-4 16,-1-2-1-16,-1-1 4 0,3 3-2 16,-2-5-1-16,1 1 2 0,0 2-1 15,1 0-2-15,-1 0 4 0,0 0-2 16,4 1-2-16,-6-5 4 0,2 6-4 16,2-3 3-16,-1-1 1 15,0 3-4-15,0-2 2 0,1-2 1 16,-2 0-2-16,0 5-1 0,2-4 3 15,1 4-2-15,0 0 1 0,-2-2 0 16,3 2 0-16,0 2-2 16,-3 0 3-16,3 1 0 0,0 0-3 15,-1-4 4-15,1 3-4 0,0-2 2 16,0 2 0-16,0-1 0 0,0-3 0 16,0 5 0-16,-2-8 2 0,0 6-3 15,2-3 1-15,-2 2-1 0,1 1 1 16,0-5 0-16,1 5 2 0,0 0-4 15,0-1 4-15,-2 1-4 16,2-5 2-16,-2 0 0 0,2 4 0 16,0 1 0-16,0 1 2 0,0-7-4 15,0 4 1-15,0 2 1 0,0-9 2 16,0 8-3-16,-1-5 1 16,0 2-1-16,1 5 1 0,0-4 0 15,0 6 0-15,0-4 0 0,0 1 0 16,0 6 0-16,0-7-1 0,0 1 1 15,0 4 0-15,0-5 0 0,1-2 0 16,1 6 0-16,-2-3 0 16,0 2 1-16,1 2-3 0,-1-3 3 15,0-2 1-15,2 1-4 0,-2 1 2 16,0-2 1-16,0 3-2 0,0-4 1 16,0-1 0-16,0 0 0 0,0-1 0 15,0 2 0-15,0-1 2 0,0 5-2 16,0-2-1-16,0 3 0 15,0-4 1-15,0 7 0 0,0-5 0 16,0-1 0-16,0 2 0 0,0 0 0 16,0 3 0-16,0 0 0 0,0-3 0 15,0 6-1-15,0-3 1 0,0 2 0 16,1-6-2-16,-1 2 3 16,3 1-2-16,-3-1 1 0,0-1 0 15,0 0 2-15,0 1-3 0,0 3 2 16,0-1-2-16,0 5 1 0,0-5 0 15,0 0 0-15,0 2 0 0,0-2 0 16,0 2 0-16,0-3 1 16,0 0-1-16,0 3 0 0,0 0 0 15,0 0 2-15,0-1-4 0,0 0 1 16,0 4 1-16,0-3 0 0,0 1-1 16,2 1 2-16,0 0-2 0,-2 2 1 15,0-4 0-15,0 3 0 0,0-4 0 16,0 1 0-16,0 4 0 15,1-1 0-15,-1-3 0 0,0 4-1 16,0-1 0-16,0 1 2 0,0 0-1 16,0-2-1-16,0 2 2 0,0 0-2 15,0 0 0-15,0 0 2 0,0-3-2 16,0 3 1-16,0 0 0 16,0 0 0-16,0-1 0 0,0-3 0 15,0 4 1-15,0 0-1 0,0 0 0 16,0 0 0-16,0 0-1 0,0 0 2 15,0 0-2-15,0 0-4 0,0 0-10 16,0 0-11-16,0 0-13 16,2 0-2-16,-1 0-7 0,3 0-45 15,3 0-73-15,5 4-35 0,-5-4-178 16</inkml:trace>
  <inkml:trace contextRef="#ctx0" brushRef="#br0" timeOffset="2">509 2197 258 0,'0'0'0'0,"0"0"107"0,0 0-63 16,0 0-2-16,0 0-1 0,0 0-17 15,0 0-13-15,0 0-2 0,0-4 4 16,0 4 1-16,0 0-1 0,0 0 1 16,0 0 3-16,0 0 3 15,0 0 1-15,0 0-4 0,0 0 2 16,0 0 1-16,0 0 2 0,0 0 3 16,0 0-3-16,0 0-5 0,0 0-1 15,0 0-4-15,0 0-2 0,0 0-3 16,0-2 0-16,0 2-5 0,0 0 0 15,0 0 0-15,0 0-2 16,0 0 0-16,0 0 0 0,0 0 2 16,1-8-2-16,1-1 0 0,2 0-40 15,1-6-63-15,2-2-58 0,-3-3-125 16</inkml:trace>
</inkml:ink>
</file>

<file path=ppt/ink/ink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deg"/>
          <inkml:channel name="T" type="integer" max="2.14748E9" units="dev"/>
        </inkml:traceFormat>
        <inkml:channelProperties>
          <inkml:channelProperty channel="X" name="resolution" value="1100.67188" units="1/cm"/>
          <inkml:channelProperty channel="Y" name="resolution" value="1936.58398" units="1/cm"/>
          <inkml:channelProperty channel="F" name="resolution" value="5.68611" units="1/deg"/>
          <inkml:channelProperty channel="T" name="resolution" value="1" units="1/dev"/>
        </inkml:channelProperties>
      </inkml:inkSource>
      <inkml:timestamp xml:id="ts0" timeString="2018-11-23T17:13:26.825"/>
    </inkml:context>
    <inkml:brush xml:id="br0">
      <inkml:brushProperty name="width" value="0.035" units="cm"/>
      <inkml:brushProperty name="height" value="0.035" units="cm"/>
      <inkml:brushProperty name="color" value="#4A452A"/>
      <inkml:brushProperty name="fitToCurve" value="1"/>
    </inkml:brush>
  </inkml:definitions>
  <inkml:trace contextRef="#ctx0" brushRef="#br0">479 1673 203 0,'0'0'0'0,"0"0"77"0,0 0-27 16,0 0-4-16,0 0 1 0,0 0 0 16,0 0 1-16,0 0-7 15,0 0-2-15,0 0 2 0,0 0-5 16,0 0-9-16,0-2 1 0,0 2-4 15,0 0-3-15,0 0 3 0,0 0-4 16,0 0 1-16,0 0 0 0,0 0-4 16,0 0-2-16,0 0 2 15,0 0-2-15,0 0-1 0,0 0 7 16,0 2-3-16,0-2-3 0,-1 0-1 16,-3 3 4-16,-4-1-11 0,-1 4 1 15,-6 3-4-15,-3-5-2 0,3 3 3 16,-5 2-3-16,2-3 0 0,0 0 1 15,-4 3-1-15,0-4-1 16,2 0 1-16,-2 0-1 0,5 1-1 16,1-2 0-16,-1-1 3 0,2 1-3 15,-3-1 2-15,3 1-1 0,-2-2-2 16,2-1 2-16,-1-1 0 0,1 0-1 16,1 0 0-16,3 3 3 15,4-3-2-15,-1 0-2 0,-2 0 2 16,6 0-1-16,-4 0 1 0,0 0 0 15,4 0-1-15,-1 0 1 0,0 0-1 16,1 0 1-16,1 0-1 16,-1 0 0-16,0 0 1 0,3 0 0 15,-2 0-1-15,1 0 0 0,1 0 0 16,1 4 0-16,-3-4 0 0,3 0 0 16,0 0 0-16,0 0 0 0,0 0 1 15,0 0-1-15,0 0 0 0,0 0-3 16,0 0 3-16,0 0 0 0,0 0 0 15,0 0 0-15,0 0 0 16,0 0-1-16,0 0 0 0,0 0-1 16,0 0 2-16,0 0 0 0,0 0-6 15,3 0 6-15,0 0 0 0,2 0-2 16,2 1 2-16,0 4 0 0,1-1 0 16,3 1 0-16,-1 1 0 15,0-4 0-15,2 2-2 0,1-4 2 16,5 6 2-16,-1-2-2 0,-2-2 2 15,1-2-2-15,-3 0 3 0,5 3-2 16,0-2-1-16,-3 3 0 16,3-4 0-16,-2 0 3 0,1 0-3 15,2 0 0-15,0 0 3 0,-4 0-1 16,1 0-2-16,-1 0 0 0,-1 0 0 16,3 0 3-16,-3 0-3 0,-2 0 0 15,-1 0 0-15,-3 0 0 0,0 0 0 16,-2 0 2-16,0 0-2 0,-1 3 0 15,-3-3 2-15,1 0-2 16,0 2 0-16,-3-2 2 0,2 0-3 16,-2 0 2-16,2 0 2 0,-1 0-3 15,1 0 0-15,-1 0 4 0,-1 3-3 16,0-3 1-16,0 0-2 0,0 0 0 16,0 0 2-16,0 0-1 15,0 0-1-15,0 0 0 0,0 0 1 16,0 0-1-16,0 0 0 0,0 0-5 15,0 0-42-15,4 0-80 0,5-8-65 16,0-5-78-16</inkml:trace>
  <inkml:trace contextRef="#ctx0" brushRef="#br0" timeOffset="1">506 1625 257 0,'0'0'0'0,"0"0"56"0,0 0-17 16,0 0-30-16,0 0-3 0,0 0 3 15,0 0-1-15,0 0 1 0,-7-10 9 16,7 10 8-16,0 0 6 15,0 0 15-15,0 0 3 0,0 0-8 16,0 0 1-16,0-3-9 0,0 3-2 16,0 0-1-16,0 0-7 0,0 0-5 15,0 0 2-15,0-4 0 0,0-1-7 16,0 0 2-16,0-6-1 0,0 2-5 16,2 0-1-16,0-3 1 15,2 4-3-15,0-2 2 0,-3-1 4 16,1 2-3-16,-1-3 0 0,-1 2-1 15,3-2-2-15,-3-1-1 0,4-2 0 16,-3 2-2-16,-1-1 2 0,2-2-3 16,-1 1-2-16,-1 1 1 15,0-4 1-15,0 3-3 0,0-2 0 16,1 2 3-16,-1-1-3 0,2 2 0 16,-2 0 2-16,1 0-1 0,-1-3 0 15,1 3 1-15,1-2 0 0,-2 5 1 16,0-3-1-16,3 5-1 15,-3-6 1-15,0 4 0 0,0-3-1 16,0-3-1-16,0 2 0 0,1-1 3 16,-1 1-3-16,0-4 2 0,0 2-2 15,0-4 0-15,1 4 6 0,-1 1-2 16,2 0 1-16,-2 0 3 0,0-2-4 16,0 5 3-16,1 1-2 15,2-2-3-15,-3 0-1 0,1 0 2 16,2-1-3-16,1 4 0 0,0-1 0 15,-1 2 2-15,-2-4-2 0,2 2 0 16,-3-1 2-16,5 1-1 0,-4-2 4 16,0 3-3-16,2-1 0 15,-3 2 0-15,4-4 1 0,-4 3-2 16,0-1 3-16,4 2-4 0,-3 1 0 16,3 3 4-16,-2-1-5 0,1 0 2 15,-2-2 3-15,-1 0-4 0,4-1 0 16,-1 0 0-16,-1 4 2 0,3 0-1 15,-1-1 1-15,2 3-2 16,-3-4 0-16,2 2 4 0,0 0-1 16,-1 2 2-16,3-2 3 0,-1 3-4 15,0-1 1-15,-3-4 0 0,3 1-3 16,0 0 1-16,2 2 2 16,0-3-2-16,1 3 2 0,4-5 2 15,-2 0-4-15,5 1 2 0,-1 0 0 16,1 0-2-16,1 0 2 0,1-2 1 15,0 3-2-15,2 0 3 0,-2-4 1 16,3 3-3-16,-5 0 0 0,4 0 1 16,1 3-3-16,-4-6 0 15,2 6 2-15,-2-1-2 0,2-5 3 16,1 7 3-16,0-1-5 0,3 0 4 16,-2 0-5-16,1 0 0 0,-2 0 1 15,2-1 1-15,-1 3-2 0,2 0 3 16,3-1 4-16,0 1-3 15,0 0 2-15,-1 0-5 0,-6-1-1 16,9 1 1-16,-9-3 3 0,8 2-3 16,-1 0 1-16,-2 0 1 0,2 3-3 15,-3-6 1-15,2 6 0 0,1-2-1 16,3-3 0-16,-2 5 0 0,0 0-3 16,-6-2 0-16,4 3 5 15,-2-3-5-15,2 4 0 0,2-1 3 16,-2-3-2-16,0 4 1 0,-1-4 0 15,1 1-3-15,-1 1 2 0,2-2 1 16,3 4-3-16,-2 0 2 16,6 0 18-16,-1 0-17 0,-1-3-2 15,3 3 0-15,0-1 5 0,-1-2-6 16,4 3 2-16,-2-3 1 0,-2 3-2 16,4 0 0-16,-2 0 2 0,0 0-2 15,2 0 0-15,0 0 2 0,-3 0-3 16,4 0 2-16,-2 0-1 15,3 0 0-15,0 0 0 0,-2 0 3 16,3 0-4-16,-1-1 2 0,2-4 0 16,1 2-1-16,1-2 0 0,3 2 1 15,2-2 0-15,-1-3 1 0,3 4-2 16,-4-3 0-16,2 1 0 16,3 1 1-16,-4 1-1 0,-2-2 0 15,1 2 3-15,0-2-3 0,2 2 0 16,0-1 0-16,-2 2 1 0,-2-2-1 15,1 1 1-15,0-6 0 0,1 5 0 16,1 0-1-16,-1 0 0 16,4-1 0-16,-3-1 2 0,3 1-2 15,0 0 0-15,-1-2 1 0,1 5 0 16,0-2 1-16,-4 1-2 0,1 0 0 16,1 1 0-16,-1 0 0 0,1 3 0 15,-1 0 2-15,3-2-4 0,-6 2 3 16,4 0-1-16,-4-1 0 15,2 1-1-15,-2 0 1 0,1-2 2 16,2 2-3-16,-2-5 2 0,1 4-2 16,-3 0 1-16,0-1 0 0,-1 0 1 15,2-1-1-15,0 2 0 0,-3-2 0 16,-4 3 1-16,2 0-1 16,2 0 0-16,-7 0 0 0,6 0 1 15,-4 0-2-15,1 0 0 0,-1 3 1 16,2 1 1-16,-1-2-1 0,4 1 0 15,-2-2-1-15,-3 4 2 0,6-3-1 16,-2-1 0-16,0 2 0 16,1 1 0-16,-1-3 0 0,-1 3 0 15,1-2 0-15,0 1 0 0,2 2 0 16,1-1 0-16,-1 0 0 0,-4 2-1 16,6-1 2-16,-2 0-1 0,0-3 1 15,3 4 0-15,0-6-2 0,-2 4 0 16,-1 0 2-16,1 0-1 15,1 1-1-15,1-4 2 0,-6 2-1 16,2 4 0-16,0-7 0 0,1 4 1 16,-2-2-1-16,3 4 0 0,-5 3 0 15,1-5 0-15,-3 2-1 0,3-2 1 16,-1 1 0-16,1 1 1 16,1-2-2-16,-4-2 2 0,5 2-2 15,-3 0 1-15,-1-2 0 0,6-2 1 16,-3 0-1-16,1 0 0 0,0 0 0 15,-1 0 0-15,-4 0-1 0,1 0 1 16,-3 0 0-16,3 0 1 16,0 0-1-16,2 0 0 0,-2 0 0 15,0 1 0-15,1-1 0 0,-1 0 0 16,-1 0 1-16,1 0-1 0,2 0-1 16,0-1 2-16,1 1-1 0,-3-3-1 15,2-1 2-15,0 0-1 0,0 1-1 16,2 1 2-16,-2-1 0 15,3 0-2-15,1 3 2 0,-5 0-1 16,2-2-1-16,-2 2 2 0,2-1-1 16,-2-2-1-16,3 0 2 0,-1-1-2 15,1 2 1-15,-3 2 0 0,3-4 0 16,0 0 1-16,0 1-1 16,1 1 0-16,-1 0 0 0,-2 1 0 15,-2 1 0-15,-2 0 0 0,2-3 0 16,-2 3 1-16,-1 0-2 0,7 0 1 15,-9 0 1-15,2 0-2 0,4 0 2 16,-6 0-1-16,5 0 0 0,-1 0 0 16,-2 0 0-16,3 0-2 15,1 0 4-15,-4 0-2 0,4 0-2 16,-1-1 4-16,0 1-2 0,0-1-2 16,0 1 4-16,3 0-2 0,-1-3-1 15,-2 3 2-15,4 0-2 0,-1 0 2 16,0 0 1-16,2 0-3 15,-2-1 1-15,4 1 0 0,-1 0 1 16,-1 0 0-16,2 0-1 0,-1 0 0 16,1 0 1-16,-3 0-1 0,1 0 1 15,1 0-1-15,-4 0 0 0,-1 0 2 16,0 4-3-16,3-4 2 0,-9 1 0 16,5 0-1-16,0 2 0 15,1 0 0-15,-3-1 0 0,1 1 1 16,-1 1-1-16,-2 0 0 0,4-4 0 15,-4 1 2-15,0-1-2 0,3 0 0 16,-3 0 1-16,-1 0-1 0,-2 1 0 16,-1-1 0-16,1 0 1 15,-1 0 0-15,2 0-1 0,-4 4 0 16,0-4 0-16,0 0 1 0,-4 0-2 16,5 0 2-16,-1 0 0 0,-4 0-1 15,2-4 0-15,0 4 0 0,-2-1 1 16,1 0 1-16,3 1-2 15,-1-4 0-15,-2 4 3 0,3-3-4 16,-1 3 2-16,2 0 2 0,-6 0-4 16,2 0 2-16,2 0 3 0,-4 0-6 15,4 0 4-15,3 0 0 0,2 0-2 16,-4 0 0-16,4 0 5 0,1-1-4 16,-2-2 0-16,2 3 0 15,2 0-2-15,-5-2 2 0,0 0 2 16,-3 2-3-16,3-1 0 0,0-2 0 15,1 3 2-15,-1-2-2 0,-2 2 0 16,1 0 0-16,-2 0 1 0,4 0 2 16,-1 0-3-16,0-4 0 15,-2 4 0-15,-2-4 2 0,0 1-2 16,2 0 0-16,-6 3 1 0,3 0-1 16,2-1 0-16,-7 1 1 0,-1 0-2 15,-1-2 2-15,3 2 1 0,-2 0-2 16,-1 0 0-16,1 0 2 0,-3 0-2 15,2 0 2-15,2 0 0 16,-3 0-2-16,3 2 0 0,-1-1 4 16,2-1-4-16,0 3 0 0,3-3 4 15,-4 2-4-15,2-2 4 0,-2 0-4 16,1 1 0-16,0-1 4 0,2 0-5 16,-4 0 2-16,2 0 4 15,-1 0-4-15,0 0 0 0,0 0 2 16,2 0-3-16,-2 0 0 0,3 0 5 15,-2-1-4-15,4 1 0 0,-4 0 1 16,-1 0-2-16,2 0 0 0,-2-2 2 16,2 2-2-16,2 0 2 15,-1 0-2-15,2-3 0 0,3 3 1 16,-6 0-1-16,3-1 2 0,-4-1-2 16,3 0 0-16,-3 0 0 0,2 2 0 15,-2 0 2-15,2-3-2 0,-2 3 0 16,-2 0 0-16,3-4 1 15,-2 4-1-15,-3-4 0 0,3 4 1 16,0-2-2-16,1 1 2 0,1-2 0 16,-2 2-1-16,2 1 0 0,2 0 2 15,-1 0-2-15,1 0 0 0,0 0 2 16,1 0-3-16,-5-1 2 16,6-1 0-16,-6 2-1 0,3-4 0 15,-2 2 2-15,3 0-2 0,-6-2 0 16,3 4 1-16,-2-3-1 0,-3 3 0 15,2-3 2-15,0 1-2 0,2 0 0 16,0 1 1-16,2 1-1 0,-2 0 0 16,-3-4 1-16,1 4-1 15,1-1 0-15,1-1 1 0,0 1-2 16,-1 0 2-16,3 1 1 0,0-2-4 16,2 2 4-16,-2-3-2 0,-1-1-2 15,2 3 4-15,-3-2 0 0,3 0-2 16,-1 3-1-16,2-4 1 15,-3 3 0-15,2 1 0 0,-4-1 0 16,0-1 1-16,-1 2-1 0,0 0 0 16,4 0-1-16,-2 0 1 0,-3 0 2 15,6 0-3-15,-2 0 2 0,2 0-1 16,3 0-1-16,2 0 1 16,-5 0 0-16,3 0 0 0,4 0 0 15,-6 0 0-15,4 0 1 0,-3 0 0 16,-1 0-2-16,-1 0 1 0,6 0 0 15,0 0 0-15,0 0 0 0,-2 0 0 16,0 0 0-16,-1 0 0 16,1 0 1-16,-1 0-1 0,-2-1-2 15,6 1 4-15,-4 0-2 0,1-1-1 16,1 1 2-16,-2 0-1 0,4 0-2 16,-3 0 4-16,-2 0-2 0,1 0 0 15,-2 0 0-15,-2 0 0 0,5 0-2 16,-4 0 4-16,-3 0-2 15,2 0-2-15,-4 0 4 0,5 0-1 16,-3 0-1-16,4 0-1 0,-2 0 2 16,-6 0-2-16,8 0 2 0,-4 0-1 15,-1 0-2-15,4 0 4 0,-8 0-2 16,4 0-2-16,-1 0 4 16,0 0-2-16,-1 0-1 0,3 0 2 15,-2 0-1-15,-2 0 0 0,2 0 0 16,1 0 0-16,-2 2-1 0,2-2 2 15,0 2 0-15,-4-2-2 0,4 0 2 16,-3 0-3-16,2 0 2 16,0 0 0-16,-2 0 2 0,-1 0-2 15,1 0 0-15,0 1-1 0,-2-1 1 16,3 0 0-16,-3 0 1 0,-1 0-1 16,1 1 0-16,-1-1 0 0,-3 0 0 15,5 4-1-15,-3-4 1 0,-1 1 0 16,3 1 0-16,-2-1 0 15,-3 2-1-15,-1-3 1 0,2 5 2 16,1-1-3-16,2-3 1 0,-1 3 1 16,0-4-2-16,3 4 1 0,0-1 0 15,-3-1 0-15,3 2 0 0,-6-2 0 16,3-2 0-16,3 5 0 16,-3-2 0-16,0-2 0 0,2 2 1 15,-3-1-1-15,-2 0 0 0,6 2-1 16,-5 1 1-16,0 0 0 0,0 0 0 15,1 3 1-15,-2-1-2 0,1-6 2 16,3 4 0-16,-3-1-2 0,6 3 2 16,-4 2 2-16,0-4 4 15,-1 4-2-15,0 1-3 0,1-4-2 16,0 3 0-16,2 1 4 0,0-6-4 16,-5 4 0-16,1 1 1 0,-3-4-2 15,1 3 2-15,1 3 0 0,0-1-1 16,1 1 0-16,0 3 4 15,-2-1-5-15,1 1 2 0,0 0 2 16,1-1-2-16,-3 2 2 0,1 3-3 16,2-5 0-16,-4 3 0 0,3-4 3 15,-1 4-3-15,-2-2 0 0,3-1 2 16,-1 3-2-16,2-1 0 16,-2 1 2-16,-2-2-3 0,3 6 2 15,-3-3 2-15,-1 3-3 0,4-1 0 16,-5 0 2-16,1 2-2 0,2 0 3 15,-4 2-3-15,3-1 0 0,-3 0 0 16,2 1 2-16,1-1-2 0,-1-1 0 16,0 2 1-16,-2-2-1 15,2 1 0-15,-4-1 0 0,4-3 1 16,-2 4 0-16,1-1-1 0,3 0 0 16,-5 0 0-16,0 2 0 0,2 0 1 15,-2 0 0-15,1-1-1 0,-2 4 0 16,1-2 0-16,-1 4 2 15,0 0-2-15,0 2 0 0,0-5 1 16,0 5-1-16,0-5 0 0,0 6 1 16,-1-4 0-16,-1-1-1 0,-2-3 0 15,2-1 0-15,2 2 2 0,0-2-2 16,0 1 0-16,0-1 0 0,0-2 0 16,-3 0 0-16,1-1 0 15,0 4 0-15,-1-2 0 0,0-3 0 16,2 2 1-16,0-1-1 0,1 2 0 15,0-4 0-15,-4 1 0 0,4 2 0 16,-1 0 0-16,0-1-1 0,1 0 2 16,-2-5 0-16,0 6-1 15,0-3 0-15,0 0 0 0,2 2 0 16,0-1 0-16,-5 1 0 0,4-3-1 16,0-1 2-16,-1 4 0 0,2-5-1 15,0 3 0-15,-2-2 0 0,-1 2-1 16,3 0 2-16,-2-1-1 0,2 1 0 15,0-1 0-15,-2 0 0 16,0 1-1-16,0-1 1 0,-1 0 2 16,2 1-3-16,-2-4 2 0,1 4 0 15,-2 0-1-15,3 0 0 0,-2-4 0 16,3-1-1-16,-1-3 2 16,-2 2-1-16,2-4 0 0,-1 7 0 15,2-4 0-15,-4 3 0 0,0-2 0 16,0 3 1-16,1-3-1 0,0 1 0 15,1 1 1-15,-2-3-1 0,1-1 0 16,1 1-1-16,0-2 1 0,0-1 0 16,-2-1 1-16,0-2-3 15,1-1 4-15,1 1 0 0,-3-2-2 16,4 5 3-16,-5-1-2 0,4-1 0 16,-4-1 1-16,-1-3-1 0,1 1-2 15,0 0 2-15,2 1 1 0,-2 1-3 16,-1-3 2-16,-1 4 0 15,0-2-1-15,-2 2 0 0,2 0 0 16,-1 1-2-16,-1 2 4 0,-3-2-2 16,0 3-1-16,0-2 2 0,0 0-1 15,3-3 0-15,-3 3 0 0,2 0 1 16,0-4-1-16,-1 3 0 0,4-3-1 16,1 1 0-16,-1 3 2 15,-1-3 0-15,0 2-3 0,-1 1 4 16,1-2-2-16,-2 3-2 0,2-2 4 15,-1 1-3-15,3 1 0 0,-6-3 2 16,1 4 0-16,-1-1-3 16,-1-1 4-16,2-1-2 0,-3 1-2 15,1 0 4-15,0-3-1 0,0 2-1 16,-2 2 0-16,-2-2-1 0,3 0 1 16,-7-2 0-16,1 0 2 0,1 3-4 15,-5-1 4-15,3 1-2 0,0-2-1 16,-4 4 2-16,0-5-1 15,-2 4-2-15,-1-3 4 0,1 2-2 16,-2-2 0-16,-3 0 0 0,4 2 0 16,0-1-2-16,-3 0 3 0,6 2-1 15,-2-2 0-15,0 0 0 0,-4-3 1 16,6 1-2-16,-3-1 2 16,2 1-1-16,1 1 0 0,1-2 0 15,2-1 0-15,0-1-2 0,1 4 4 16,1-4-2-16,-1-1 0 0,6 3 0 15,-3-3 0-15,4 0 0 0,0 0 0 16,0 0 0-16,1 0 0 16,-2 0 1-16,1 1-1 0,1 2 0 15,-1-3-1-15,-1 0 1 0,2 0 0 16,-4 0 0-16,0 0 0 0,0 0 0 16,-3 0 0-16,-1 0 0 0,0 0-1 15,-5 0 2-15,3 0 0 0,-4 1-1 16,5-1 0-16,-6 3 0 15,1-3 0-15,1 0 0 0,1 0 0 16,-4 2-2-16,1-1 4 0,1 1-2 16,-1-1-2-16,-1 1 4 0,0-1-2 15,0 3-2-15,0-1 4 0,0-1-2 16,-1 2-2-16,2-3 3 16,-1-1 0-16,-2 3-2 0,1-3 2 15,1 0-1-15,0 2 0 0,2-2 0 16,1 3 0-16,-5-3-2 0,2 2 4 15,1-2-3-15,-1 0 2 0,4 0 0 16,-1 0-2-16,-2 0 0 16,0 1 2-16,0 2-1 0,0-2 0 15,2 2 0-15,-1 2 1 0,-1-4-1 16,2 2 0-16,-2-2-1 0,2 1 1 16,-1 1 0-16,-2-2 0 0,0-1 0 15,-3 3 0-15,3 0 0 0,-2-1 0 16,4 1 0-16,-3 0 0 15,3-3 0-15,-2 2 0 0,-1 0 1 16,3 0-1-16,-3-2 0 0,5 0 0 16,-3 0 0-16,-4 0 0 0,0 0 0 15,3 0-2-15,-2 0 3 0,-2 0 0 16,1 0-3-16,-2 0 4 16,0 0-2-16,1 0-2 0,2 0 4 15,-1 0-2-15,-3 0 0 0,1 0 0 16,-5 0 0-16,4 0-1 0,-3-2 2 15,3 0 0-15,-3 2-1 0,-4 0 0 16,5 0-1-16,-3 0-1 0,-3 0 4 16,4 0-1-16,-4 0-1 15,5 0 0-15,0 0-1 0,-4 0 1 16,3 0 0-16,-1 0 0 0,2 0 0 16,-1 0 2-16,0 0-4 0,6 0 2 15,-4 0 0-15,1 0 1 0,0 0-3 16,1 0 4-16,1 0-3 15,-2 0 0-15,2 0 2 0,-1 0 0 16,1 2-3-16,-1 0 4 0,-1 0-2 16,-1 0-2-16,2-1 4 0,-5 1-2 15,0 2-2-15,-2 0 4 0,-1 0-2 16,-1 0-2-16,-2 0 3 16,-1 4-2-16,1-4 1 0,-4 1 0 15,4 3 2-15,1-3-4 0,-6 2 4 16,7-2-2-16,-3 0 0 0,1-2 0 15,1 3 0-15,0 1 0 0,-3-4 1 16,3 3-2-16,1-3 0 0,1 2 2 16,-1-1-1-16,2-3 0 15,2 2 0-15,4-1 0 0,-4 1-2 16,2 1 4-16,1-4-2 0,1 0 0 16,2 1 0-16,-3-1 0 0,4 0-1 15,-1 0 2-15,0 0-1 0,1 0-1 16,-2 0 2-16,-1 0-1 15,4 0-1-15,-6 0 2 0,4 0-1 16,-1 2 0-16,0-2 0 0,-1 4-1 16,2-3 0-16,-2 0 2 0,1 1 0 15,0 0-1-15,-1-2 0 0,5 4 0 16,1-1-2-16,-2 1 4 0,0-4-2 16,-2 0 0-16,-1 0 0 15,2 0 0-15,1 2-2 0,-2 0 4 16,-1 0-4-16,-1 1 3 0,0 2 0 15,5-3-1-15,-8-1 0 0,6 2 0 16,0-2 0-16,-2 2-2 0,-1-3 4 16,1 2-2-16,-1-2-1 15,0 3 2-15,4-2-1 0,-4 2-1 16,0 0 2-16,1-3-2 0,-1 1 1 16,-1 2 0-16,1-1 1 0,-3 2-2 15,-1-1 2-15,-1 1-1 0,4-2 0 16,-3 2 0-16,3 1-1 0,3-3 1 15,-2 0 0-15,2 0 1 16,2 0-2-16,-2-2 2 0,5 0-1 16,-2 0-1-16,-1 0 2 0,3 0-1 15,1 0-1-15,3 0 2 0,-4 0-1 16,3 0-2-16,-1 0 4 0,-1 0-2 16,5-2 0-16,0 0 0 15,-3 0 0-15,5 1-1 0,-6 0 2 16,3-1 0-16,2 1-2 0,-3-2 2 15,1 3-2-15,2 0 1 0,-1 0 0 16,1-3 1-16,3 2-3 0,-5-3 4 16,2 1-2-16,-3 2 0 0,1-1 0 15,0-1 0-15,-1-1-2 16,2 1 4-16,-4-1-2 0,0 4-2 16,0 0 4-16,2 0-3 0,-2 0 0 15,-2 0 2-15,0-2 0 0,-1 0-3 16,-2 2 4-16,5-2-3 15,-4 2 1-15,-1 0 0 0,2 0 1 16,-5 0-2-16,5 0 2 0,3 0-2 16,-3-3 0-16,2 3 2 0,-1 0 0 15,0 0-3-15,0 3 4 0,1-3-3 16,-1 0 1-16,-1 0 0 0,0 0 1 16,0 2-1-16,0-2 0 15,3 2 0-15,-2-1 0 0,2 0 0 16,-1-1-1-16,1 0 0 0,1 0 2 15,0 0 1-15,2 0-2 0,0 0 0 16,-1 0-1-16,0 0 0 16,1 0 2-16,1 0-1 0,-2 0-1 15,5 0 2-15,-2 0-1 0,2 0 0 16,-2 0 0-16,3 0 1 0,-1 0-3 16,0 0 4-16,-5 0-4 0,4-1 2 15,-4 1 0-15,3-3 1 0,-1 5-1 16,1-2 0-16,-1-2 0 15,-2 2-1-15,-1 0 2 0,1 0 0 16,3 0-3-16,-2-2 3 0,-2 2 0 16,5 0-2-16,-3 0 1 0,-1 0 0 15,0 0 0-15,3-3 0 0,-6-1 0 16,2 3 0-16,0 1 0 16,-1 0 0-16,1-2 0 0,0 2 0 15,0 0 0-15,0-1 0 0,-2-3 0 16,2 1 0-16,-2 2 0 0,1-2 0 15,-1 3 1-15,-1-2-3 0,5 2 4 16,-2 0-2-16,-3 0-2 16,3-3 4-16,-2 0-4 0,0 2-5 15,0 0 11-15,3-2-4 0,-2 3 0 16,4 0 0-16,-4-4 0 0,2 3 0 16,0-4 0-16,4 3 1 0,-7 2-1 15,4-1 0-15,-3-1 0 0,-1 0-2 16,4 2 4-16,-1-3-2 15,-1 3-1-15,0 0 2 0,4-2-1 16,0 1-1-16,-5-1 2 0,1 1 0 16,-2 1-3-16,7 0 4 0,-5-3-2 15,2 3-2-15,4-1 4 0,-5 0-2 16,0 1 0-16,2-2 0 16,-4 2-1-16,3-2 1 0,2 2 0 15,-2-2 1-15,-1 2-1 0,1-1 0 16,-1-1 0-16,0 2 0 0,0 0 0 15,0 0 1-15,-1 0-3 0,0 0 3 16,1-1-2-16,0 1 2 16,0-2 1-16,3 2-4 0,-5 0 1 15,2 0 2-15,-3-1 0 0,-1 1-1 16,3 0-1-16,1 0 1 0,-2 0 0 16,0-2 0-16,0 2 1 0,2-1-3 15,-1 1 4-15,2 0-2 0,-6 0-2 16,2 0 4-16,3 0-4 15,-2 0 4-15,3-1-1 0,-1-3-2 16,0 4 1-16,1-2 0 0,1 2 0 16,0 0-2-16,-2 0 4 0,-3 0-3 15,2-1 2-15,-1 1 0 0,2-1-2 16,-1 1 1-16,2 0 0 16,-4 0 1-16,2 0-1 0,-3 0 0 15,6 0 0-15,-4 0 0 0,2 0 0 16,-2 0-1-16,0 0 0 0,-2 0 2 15,3 0 0-15,-2 0-2 0,-1 0 1 16,2 0 0-16,1-2 0 0,3 0 0 16,1 0 1-16,-7 1-2 15,4 0 2-15,-3-1-1 0,3 0 0 16,-3 1 0-16,2-2 0 0,2 2 0 16,-4-3 0-16,6 2-1 0,-2 1 1 15,1-3 0-15,0 3 0 0,1 0 0 16,-2-2 0-16,0 1 2 15,3 0-4-15,-6 2 3 0,4-1-2 16,2 1 1-16,-6-2 0 0,2 0 2 16,5 2-4-16,-2 0 4 0,2 0-3 15,1 0 1-15,-3-3 0 0,2 3 1 16,0-1-1-16,1-2 0 16,0 3 1-16,0 0-1 0,4-1 0 15,-5-2-1-15,3 3 1 0,0 0 0 16,2 0 0-16,0 0-2 0,-4 0 4 15,2 0-3-15,-1 0 2 0,3 0 0 16,0 0-2-16,1 0-1 0,-4 0 4 16,4 0-2-16,0 0-2 15,-2 0 4-15,2 3-3 0,-1-2 1 16,-2 2 0-16,3-2 1 0,1 2-1 16,-2-1 0-16,0-2 1 0,1 3-3 15,0-1 4-15,-4-2-2 0,8 2-2 16,-3-1 4-16,-1 1-4 15,0-1 2-15,1-1 0 0,-2 1 2 16,2 3-4-16,-1-3 4 0,1 2-2 16,1 1-2-16,-6-1 4 0,3-2-4 15,1 3 2-15,-2-2 0 0,0-2 2 16,3 4-2-16,-3-1-1 0,-1 0 2 16,1 2-2-16,1-4 1 15,2 2 1-15,0 0-2 0,-1-1 2 16,-5-1-3-16,6 1 2 0,0 0 0 15,2 1 0-15,-3-2 0 0,-1-1 0 16,1 4 2-16,1-2-3 0,4-1 2 16,-3 0-1-16,-2 0-2 15,3-1 4-15,-2 2-2 0,4-1-1 16,-1-1 1-16,-2 0 0 0,6 2-1 16,-1-2 1-16,1 2 2 0,0-1-3 15,-1-1 1-15,0 2-1 0,1-2 1 16,-1 0 0-16,1 1 0 15,2-1 0-15,-3 0 0 0,1 0 2 16,1 0-2-16,-3 0 0 0,1 0-2 16,-1 0 2-16,-1 0 0 0,1 0 0 15,3 0 0-15,-4 0 0 0,2 0 2 16,-2 0-4-16,0 0 3 0,5 3-1 16,0-3 0-16,-4 1 0 15,3 0 0-15,-4-1-2 0,4 2 4 16,-2-2-2-16,2 2 0 0,-3-2 0 15,1 0 0-15,1 0 0 0,-3 0 0 16,5 0 1-16,0 0-1 0,-4 0-1 16,3 0 2-16,0 3-2 15,-1-2 2-15,0 0-2 0,0-1 0 16,0 2 2-16,-1-2-2 0,-1 0 2 16,0 0-1-16,0 0 0 0,3 0 0 15,-1 0 1-15,0 1-2 0,-1-1 0 16,1 0 2-16,-4 0-1 0,6 0-2 15,-2 0 4-15,2 0-2 16,-1 0-2-16,-1 0 4 0,0-1-2 16,2 1-3-16,0-3 5 0,0 2-3 15,0-2-1-15,-2-1 4 0,0-1-2 16,0 2-2-16,1 2 4 0,1-3-3 16,-3 3 1-16,2-3 0 15,-2-3 1-15,1 3-3 0,0 0 4 16,1 3-3-16,1-2 1 0,-1-2 0 15,1-1 0-15,1 2-2 0,-1-3 4 16,-3-1-3-16,2 2-1 0,1-1 4 16,-4 0-2-16,5 2 0 15,-3-4 0-15,2 3 0 0,-1 2 0 16,2-3 0-16,-3 3 0 0,2-2-2 16,1-3 4-16,1 3-2 0,-3-4-2 15,-2 1 4-15,4 2-2 0,-1 0-2 16,-1-2 4-16,2 4-2 0,-1-6-3 15,-1 4 6-15,2-3-4 16,0 0-1-16,-2-1 4 0,3 3-2 16,-2-5-1-16,1 0 2 0,0 3-1 15,1 0-2-15,-1-1 4 0,0 1-2 16,4 0-2-16,-6-4 4 0,2 5-4 16,2-3 3-16,-1 1 1 15,0 2-4-15,0-3 2 0,1-1 1 16,-1 1-2-16,-1 3-1 0,2-4 3 15,1 4-2-15,0 1 1 0,-2-3 0 16,3 2 0-16,0 1-2 16,-3 1 3-16,3 0 0 0,0 0-3 15,-1-2 4-15,1 2-4 0,0-3 2 16,0 3 0-16,0-1 0 0,0-3 0 16,0 4 0-16,-2-5 2 0,0 3-3 15,2-2 1-15,-2 2-1 0,1 1 1 16,0-4 0-16,1 4 2 0,0 0-4 15,0-1 4-15,-2 1-4 16,2-4 2-16,-2 0 0 0,2 2 0 16,0 2 0-16,0 1 2 0,0-6-4 15,0 3 1-15,0 2 1 0,0-7 2 16,0 5-3-16,-1-1 1 16,0-1-1-16,1 5 1 0,0-3 0 15,0 3 0-15,0-1 0 0,0-1 0 16,0 5 0-16,0-5-1 0,0 1 1 15,0 2 0-15,0-3 0 0,1-2 0 16,1 6 0-16,-2-4 0 16,0 3 1-16,1 1-3 0,-1-2 3 15,0-2 1-15,2 0-4 0,-2 2 2 16,0-2 1-16,0 2-2 0,0-3 1 16,0-1 0-16,0 1 0 0,0-2 0 15,0 2 0-15,0 0 2 0,0 4-2 16,0-3-1-16,0 3 0 15,0-2 1-15,0 4 0 0,0-3 0 16,0-2 0-16,0 3 0 0,0-1 0 16,0 2 0-16,0 1 0 0,0-3 0 15,0 5-1-15,0-3 1 0,0 2 0 16,1-4-2-16,-1 1 3 16,3 0-2-16,-3 0 1 0,0-1 0 15,0 1 2-15,0 0-3 0,0 2 2 16,0-1-2-16,0 5 1 0,0-5 0 15,0 0 0-15,0 2 0 0,0-1 0 16,0 2 0-16,0-3 1 16,0 0-1-16,0 1 0 0,0 1 0 15,0 0 2-15,0-1-4 0,0 1 1 16,0 2 1-16,0-2 0 0,0 0-1 16,2 2 2-16,0 0-2 0,-2 1 1 15,0-4 0-15,0 3 0 0,0-2 0 16,0 0 0-16,0 3 0 15,1-1 0-15,-1-2 0 0,0 3-1 16,0 0 0-16,0 0 2 0,0 0-1 16,0-2-1-16,0 2 2 0,0 0-2 15,0 0 0-15,0 0 2 0,0-3-2 16,0 3 1-16,0 0 0 16,0 0 0-16,0 0 0 0,0-3 0 15,0 3 1-15,0 0-1 0,0 0 0 16,0 0 0-16,0 0-1 0,0 0 2 15,0 0-2-15,0 0-4 0,0 0-10 16,0 0-11-16,0 0-13 16,2 0-2-16,-1 0-7 0,3 0-45 15,3 0-73-15,4 3-35 0,-4-3-178 16</inkml:trace>
  <inkml:trace contextRef="#ctx0" brushRef="#br0" timeOffset="2">496 1638 258 0,'0'0'0'0,"0"0"107"0,0 0-63 16,0 0-2-16,0 0-1 0,0 0-17 15,0 0-13-15,0 0-2 0,0-3 4 16,0 3 1-16,0 0-1 0,0 0 1 16,0 0 3-16,0 0 3 15,0 0 1-15,0 0-4 0,0 0 2 16,0 0 1-16,0 0 2 0,0 0 3 16,0 0-3-16,0 0-5 0,0 0-1 15,0 0-4-15,0 0-2 0,0 0-3 16,0-2 0-16,0 2-5 0,0 0 0 15,0 0 0-15,0 0-2 16,0 0 0-16,0 0 0 0,0 0 2 16,1-5-2-16,1-1 0 0,2-1-40 15,1-5-63-15,1 0-58 0,-2-3-125 16</inkml:trace>
</inkml:ink>
</file>

<file path=ppt/ink/ink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deg"/>
          <inkml:channel name="T" type="integer" max="2.14748E9" units="dev"/>
        </inkml:traceFormat>
        <inkml:channelProperties>
          <inkml:channelProperty channel="X" name="resolution" value="1100.67188" units="1/cm"/>
          <inkml:channelProperty channel="Y" name="resolution" value="1936.58398" units="1/cm"/>
          <inkml:channelProperty channel="F" name="resolution" value="5.68611" units="1/deg"/>
          <inkml:channelProperty channel="T" name="resolution" value="1" units="1/dev"/>
        </inkml:channelProperties>
      </inkml:inkSource>
      <inkml:timestamp xml:id="ts0" timeString="2018-11-23T17:14:17.667"/>
    </inkml:context>
    <inkml:brush xml:id="br0">
      <inkml:brushProperty name="width" value="0.035" units="cm"/>
      <inkml:brushProperty name="height" value="0.035" units="cm"/>
      <inkml:brushProperty name="color" value="#4A452A"/>
      <inkml:brushProperty name="fitToCurve" value="1"/>
    </inkml:brush>
  </inkml:definitions>
  <inkml:trace contextRef="#ctx0" brushRef="#br0">423 2276 203 0,'0'0'0'0,"0"0"77"0,0 0-27 16,0 1-4-16,0-1 1 0,0 0 0 16,0 0 1-16,0 0-7 15,0 0-2-15,0 0 2 0,0 0-5 16,0-1-9-16,0-2 1 0,0 3-4 15,0 0-3-15,0 0 3 0,0 0-4 16,0 0 1-16,0 0 0 0,0 0-4 16,0 0-2-16,0 0 2 15,0 0-2-15,0 0-1 0,0 0 7 16,0 3-3-16,0-3-3 0,-1 1-1 16,-2 2 4-16,-3 0-11 0,-4 5 1 15,-3 3-4-15,-2-5-2 0,2 4 3 16,-5 1-3-16,2-2 0 0,-1-1 1 15,-2 5-1-15,0-8-1 16,2 2 1-16,-3 0-1 0,5 3-1 16,1-6 0-16,0 0 3 0,-1 2-3 15,-1-2 2-15,4 2-1 0,-5-3-2 16,4-2 2-16,-1-1 0 0,1 0-1 16,1 0 0-16,2 3 3 15,4-3-2-15,-1 1-2 0,-1-1 2 16,3 0-1-16,-2 0 1 0,0 0 0 15,3 0-1-15,0 0 1 0,0 0-1 16,1 0 1-16,0 0-1 16,-1 0 0-16,1 0 1 0,3 0 0 15,-3 0-1-15,1 0 0 0,1 0 0 16,1 4 0-16,-3-4 0 0,3 0 0 16,0 0 0-16,0 0 0 0,0 0 1 15,0 0-1-15,0 0 0 0,0 0-3 16,0 0 3-16,0 0 0 0,0 0 0 15,0 0 0-15,0 0 0 16,0 0-1-16,0 0 0 0,0 0-1 16,0 0 2-16,0 0 0 0,0 0-6 15,3 0 6-15,0 0 0 0,1 0-2 16,2 3 2-16,0 4 0 0,0-2 0 16,5 2 0-16,-3 0 0 15,1-3 0-15,2 0-2 0,1-3 2 16,3 6 2-16,0-1-2 0,-2-3 2 15,1-3-2-15,-1 0 3 0,2 3-2 16,1-1-1-16,-1 3 0 16,0-4 0-16,-1-1 3 0,1 0-3 15,2 0 0-15,-1 0 3 0,-2 0-1 16,0 0-2-16,-2 0 0 0,2 0 0 16,1 0 3-16,-3 0-3 0,-1 0 0 15,-2 0 0-15,-1 0 0 0,-3 0 0 16,1 0 2-16,0 0-2 0,-2 3 0 15,-3-3 2-15,2 0-2 16,0 3 0-16,-3-3 2 0,2 1-3 16,-2-1 2-16,2 0 2 0,-1 0-3 15,1 0 0-15,-2 0 4 0,0 3-3 16,0-3 1-16,0 0-2 0,0 0 0 16,0 0 2-16,0 0-1 15,0 0-1-15,0 0 0 0,0 0 1 16,0 0-1-16,0 0 0 0,0 0-5 15,0 0-42-15,4 0-80 0,5-10-65 16,-1-8-78-16</inkml:trace>
  <inkml:trace contextRef="#ctx0" brushRef="#br0" timeOffset="1">448 2211 257 0,'0'0'0'0,"0"0"56"0,0 0-17 16,0 0-30-16,0 0-3 0,0 0 3 15,0 0-1-15,0 0 1 0,-6-14 9 16,6 14 8-16,0 0 6 15,0 0 15-15,0 0 3 0,0 0-8 16,0 0 1-16,0-4-9 0,0 4-2 16,0 0-1-16,0 0-7 0,0 0-5 15,0 0 2-15,0-6 0 0,0 1-7 16,0-4 2-16,0-5-1 0,0 3-5 16,1-2-1-16,1-3 1 15,2 6-3-15,-1-4 2 0,-2 0 4 16,1 1-3-16,-1-2 0 0,-1-1-1 15,1-1-2-15,-1 1-1 0,4-5 0 16,-3 4-2-16,-1-3 2 0,2-1-3 16,-1 1-2-16,-1 1 1 15,0-5 1-15,0 1-3 0,0 1 0 16,1 2 3-16,-1-1-3 0,2 2 0 16,-2 0 2-16,1 1-1 0,-1-4 0 15,1 2 1-15,1-2 0 0,-2 6 1 16,0-2-1-16,2 5-1 15,-2-6 1-15,0 3 0 0,0-2-1 16,0-6-1-16,0 4 0 0,1-2 3 16,-1 1-3-16,0-4 2 0,0 2-2 15,0-5 0-15,0 6 6 0,0-1-2 16,2 2 1-16,-2-1 3 0,0-2-4 16,0 6 3-16,1 1-2 15,2-1-3-15,-3-1-1 0,1 0 2 16,2-1-3-16,0 5 0 0,0-1 0 15,0 1 2-15,-3-3-2 0,3 2 0 16,-3-2 2-16,5 2-1 0,-4-3 4 16,0 5-3-16,2-3 0 15,-3 3 0-15,4-4 1 0,-4 2-2 16,0-1 3-16,3 5-4 0,-2-1 0 16,2 5 4-16,-1-1-5 0,0 0 2 15,-1-4 3-15,-1 2-4 0,4-3 0 16,-1 1 0-16,-2 5 2 0,3-1-1 15,0-1 1-15,2 5-2 16,-3-5 0-16,1 1 4 0,1 1-1 16,-2 1 2-16,3 0 3 0,-1 3-4 15,1-2 1-15,-4-5 0 0,4 3-3 16,-1-2 1-16,2 3 2 16,1-3-2-16,-1 3 2 0,5-7 2 15,-3 1-4-15,5 1 2 0,0-1 0 16,-1 0-2-16,3 2 2 0,-1-3 1 15,2 3-2-15,0-2 3 0,0-2 1 16,0 2-3-16,-2 1 0 0,3 0 1 16,0 4-3-16,-3-8 0 15,1 8 2-15,0-2-2 0,1-5 3 16,1 8 3-16,-1-2-5 0,4 2 4 16,-2-1-5-16,0 0 0 0,-1-1 1 15,1 1 1-15,0 2-2 0,1-1 3 16,3 0 4-16,-1 1-3 15,2 2 2-15,-2-1-5 0,-5-2-1 16,7 1 1-16,-8-4 3 0,8 5-3 16,-1-4 1-16,0 4 1 0,0 2-3 15,-3-7 1-15,3 6 0 0,-1-2-1 16,3-2 0-16,-1 5 0 0,0 0-3 16,-5-1 0-16,2 1 5 15,-1-1-5-15,4 4 0 0,-1-3 3 16,-1-1-2-16,0 4 1 0,0-6 0 15,0 2-3-15,0 1 2 0,-1-2 1 16,6 5-3-16,-3 0 2 16,4 0 18-16,1 0-17 0,-2-5-2 15,3 5 0-15,0-1 5 0,0-3-6 16,2 4 2-16,-2-3 1 0,1 3-2 16,2 0 0-16,-2 0 2 0,0 0-2 15,1 0 0-15,1 0 2 0,-4 0-3 16,5 0 2-16,-2 0-1 15,3 0 0-15,-1 0 0 0,-1 0 3 16,3 0-4-16,0-1 2 0,-1-6 0 16,2 2-1-16,1-2 0 0,2 2 1 15,2-1 0-15,-1-5 1 0,5 5-2 16,-6-2 0-16,2-1 0 16,3 2 1-16,-3 2-1 0,-2-2 0 15,0 1 3-15,2-2-3 0,0 2 0 16,0-1 0-16,-1 3 1 0,-2-3-1 15,0 1 1-15,0-6 0 0,4 6 0 16,-2-2-1-16,0 2 0 16,1-2 0-16,0-2 2 0,3 3-2 15,-1-2 0-15,1-3 1 0,-1 7 0 16,-1-2 1-16,-2 2-2 0,0 1 0 16,1-1 0-16,1 1 0 0,-1 4 0 15,0 0 2-15,2-3-4 0,-5 3 3 16,3 0-1-16,-3-1 0 15,1 1-1-15,0 0 1 0,-1-3 2 16,3 3-3-16,-1-5 2 0,-2 2-2 16,-1 1 1-16,1 1 0 0,-2-3 1 15,2 1-1-15,-1 2 0 0,-1-4 0 16,-4 5 1-16,2 0-1 16,1 0 0-16,-6 0 0 0,5 0 1 15,-3 0-2-15,0 0 0 0,0 5 1 16,1-1 1-16,0 0-1 0,3-1 0 15,-1 0-1-15,-2 2 2 0,3-2-1 16,-1-2 0-16,1 4 0 16,-1 0 0-16,2-3 0 0,-2 2 0 15,-1 0 0-15,3 0 0 0,-1 2 0 16,2 1 0-16,-1-1 0 0,-4 1-1 16,7 0 2-16,-4 0-1 0,3-5 1 15,0 7 0-15,0-9-2 0,0 5 0 16,-2 0 2-16,2 0-1 15,-1 2-1-15,2-5 2 0,-5 2-1 16,1 4 0-16,0-6 0 0,1 2 1 16,-2 0-1-16,3 3 0 0,-4 4 0 15,0-5 0-15,-1 2-1 0,1-2 1 16,0 1 0-16,-1 1 1 16,2-3-2-16,-2-1 2 0,3 1-2 15,-3 0 1-15,0-3 0 0,6-2 1 16,-4 0-1-16,1 0 0 0,0 0 0 15,0 0 0-15,-5 0-1 0,3 0 1 16,-4 0 0-16,3 0 1 16,-1 0-1-16,2 0 0 0,-1 0 0 15,1 2 0-15,-1-2 0 0,-2 0 0 16,1 0 1-16,2 0-1 0,1 0-1 16,-1-2 2-16,1 2-1 0,-2-4-1 15,1-1 2-15,1 0-1 0,0 1-1 16,2 0 2-16,-3 1 0 15,3-1-2-15,0 4 2 0,-3 0-1 16,1-3-1-16,-1 3 2 0,1-1-1 16,0-3-1-16,1 1 2 0,-1-3-2 15,2 2 1-15,-5 4 0 0,4-4 0 16,1-2 1-16,-1 2-1 16,2 1 0-16,-2 0 0 0,-1 2 0 15,-2 1 0-15,-3 0 0 0,3-3 0 16,-3 3 1-16,0 0-2 0,6 0 1 15,-6 0 1-15,-1 0-2 0,5 0 2 16,-6 0-1-16,4 0 0 0,1 0 0 16,-2 0 0-16,0 0-2 15,2 0 4-15,-1 0-2 0,1 0-2 16,-1-1 4-16,2 1-2 0,-2-3-2 16,0 3 4-16,3 0-2 0,0-3-1 15,-1 3 2-15,2 0-2 0,0 0 2 16,-1 0 1-16,2 0-3 15,-2-1 1-15,3 1 0 0,-1 0 1 16,2 0 0-16,0 0-1 0,0 0 0 16,-1 0 1-16,-1 0-1 0,-1 0 1 15,2 0-1-15,-4 0 0 0,0 0 2 16,0 4-3-16,2-4 2 0,-7 3 0 16,3-2-1-16,1 2 0 15,1 1 0-15,-3-1 0 0,1 1 1 16,-1 0-1-16,-2 2 0 0,3-6 0 15,-2 3 2-15,-1-3-2 0,3 0 0 16,-3 0 1-16,-1 0-1 0,-2 1 0 16,1-1 0-16,-1 0 1 15,0 0 0-15,1 0-1 0,-4 4 0 16,2-4 0-16,-1 0 1 0,-4 0-2 16,3 0 2-16,3 0 0 0,-7 0-1 15,3-4 0-15,1 4 0 0,-2-1 1 16,0-2 1-16,3 3-2 15,-2-4 0-15,1 4 3 0,-1-4-4 16,1 4 2-16,2 0 2 0,-5 0-4 16,2 0 2-16,-1 0 3 0,-1 0-6 15,3 0 4-15,3 0 0 0,1 0-2 16,-2 0 0-16,3 0 5 0,-1-2-4 16,0-2 0-16,2 4 0 15,1 0-2-15,-6-3 2 0,2 0 2 16,-1 3-3-16,-1-1 0 0,1-2 0 15,2 3 2-15,-1-4-2 0,-3 4 0 16,3 0 0-16,-3 0 1 0,3 0 2 16,-1 0-3-16,2-4 0 15,-3 2 0-15,-2-2 2 0,-1 0-2 16,3 0 0-16,-5 4 1 0,2 0-1 16,2-2 0-16,-7 2 1 0,0 0-2 15,-1-3 2-15,3 3 1 0,-2 0-2 16,0 0 0-16,-1 0 2 0,-2 0-2 15,3 0 2-15,1 0 0 16,-2 0-2-16,1 3 0 0,0-1 4 16,2-2-4-16,-1 4 0 0,3-4 4 15,-3 3-4-15,1-3 4 0,0 0-4 16,-1 1 0-16,0-1 4 0,2 0-5 16,-3 0 2-16,2 0 4 15,1 0-4-15,-3 0 0 0,0 0 2 16,3 0-3-16,-2 0 0 0,3 0 5 15,-2-1-4-15,2 1 0 0,-2 0 1 16,-2 0-2-16,4 0 0 0,-4-3 2 16,2 3-2-16,2 0 2 15,0 0-2-15,2-4 0 0,2 4 1 16,-6 0-1-16,2-2 2 0,-1-1-2 16,0 2 0-16,-1-3 0 0,2 4 0 15,-2 0 2-15,1-3-2 0,-1 3 0 16,-2-1 0-16,3-4 1 15,-3 5-1-15,-1-5 0 0,1 5 1 16,2-3-2-16,-1 2 2 0,1-4 0 16,-1 4-1-16,2 1 0 0,1 0 2 15,-1 0-2-15,1 0 0 0,2 0 2 16,-2 0-3-16,-3-1 2 16,6-2 0-16,-7 3-1 0,4-6 0 15,-2 5 2-15,3-3-2 0,-6-1 0 16,1 5 1-16,1-4-1 0,-4 4 0 15,2-4 2-15,-1 0-2 0,3 1 0 16,0 1 1-16,2 2-1 0,-2 0 0 16,-3-4 1-16,1 4-1 15,0-3 0-15,2 2 1 0,0 0-2 16,-1-2 2-16,2 3 1 0,2-2-4 16,0 2 4-16,-1-4-2 0,-2-1-2 15,3 3 4-15,-4-2 0 0,5 0-2 16,-4 4-1-16,4-4 1 15,-4 1 0-15,3 3 0 0,-5-2 0 16,2 1 1-16,-3 1-1 0,1 0 0 16,4 0-1-16,-2 0 1 0,-3 0 2 15,6 0-3-15,-3 0 2 0,3 0-1 16,2 0-1-16,3 0 1 16,-6 0 0-16,3 0 0 0,3 0 0 15,-5 0 0-15,5 0 1 0,-5 0 0 16,1 0-2-16,0 0 1 0,2 0 0 15,1 0 0-15,2 0 0 0,-4 0 0 16,2 0 0-16,-3 0 0 16,3 0 1-16,-1 0-1 0,-3-3-2 15,4 3 4-15,0 0-2 0,-1-1-1 16,0 1 2-16,-1 0-1 0,3 0-2 16,-1 0 4-16,-3 0-2 0,0 0 0 15,0 0 0-15,-3 0 0 0,6 0-2 16,-5 0 4-16,-2 0-2 15,1 0-2-15,-1 0 4 0,2 0-1 16,-2 0-1-16,2 0-1 0,0 0 2 16,-5 0-2-16,7 0 2 0,-5 0-1 15,0 0-2-15,3 0 4 0,-7 0-2 16,4 0-2-16,-1 0 4 16,1 0-2-16,-3 0-1 0,4 0 2 15,-3 0-1-15,1 0 0 0,0 0 0 16,1 0 0-16,-2 4-1 0,2-4 2 15,-1 1 0-15,-1-1-2 0,2 0 2 16,-3 0-3-16,1 0 2 16,2 0 0-16,-4 0 2 0,1 0-2 15,1 0 0-15,-2 2-1 0,-1-2 1 16,4 0 0-16,-4 0 1 0,-1 0-1 16,2 3 0-16,-1-3 0 0,-2 0 0 15,3 4-1-15,-3-4 1 0,0 1 0 16,2 2 0-16,0-2 0 15,-5 4-1-15,0-5 1 0,2 7 2 16,2-3-3-16,1-1 1 0,-3 2 1 16,3-5-2-16,1 4 1 0,-1 1 0 15,0-1 0-15,1 2 0 0,-5-4 0 16,3-2 0-16,3 6 0 16,-3-2 0-16,-1-2 0 0,2 2 1 15,-1-1-1-15,-4-1 0 0,6 4-1 16,-4 1 1-16,1-1 0 0,-1 2 0 15,1 2 1-15,-2-2-2 0,1-5 2 16,3 4 0-16,-4-3-2 0,6 6 2 16,-2 3 2-16,-3-6 4 15,2 4-2-15,-1 2-3 0,1-4-2 16,-2 3 0-16,5 0 4 0,-2-5-4 16,-4 5 0-16,0-1 1 0,-1-3-2 15,0 2 2-15,1 4 0 0,1 0-1 16,-1 0 0-16,1 6 4 15,-1-2-5-15,-1 0 2 0,2 0 2 16,-1 2-2-16,-2 0 2 0,2 4-3 16,1-6 0-16,-3 3 0 0,2-4 3 15,-1 4-3-15,-2-3 0 0,4 0 2 16,-2 5-2-16,2-4 0 16,0 2 2-16,-5-1-3 0,4 7 2 15,-2-5 2-15,-2 5-3 0,4-1 0 16,-4 1 2-16,0 1-2 0,2 0 3 15,-3 3-3-15,2-1 0 0,-2 0 0 16,1 1 2-16,2 0-2 0,-1-3 0 16,-1 2 1-16,-2-2-1 15,4 3 0-15,-5-2 0 0,4-5 1 16,-2 5 0-16,0-1-1 0,3 1 0 16,-5 0 0-16,1 2 0 0,2 1 1 15,-2-2 0-15,1 0-1 0,-2 6 0 16,1-6 0-16,-1 10 2 15,0-2-2-15,0 1 0 0,0-4 1 16,0 4-1-16,0-2 0 0,0 3 1 16,-1-3 0-16,-1-2-1 0,-2-4 0 15,3 0 0-15,1 1 2 0,0-3-2 16,0 2 0-16,0-1 0 0,0-4 0 16,-2 2 0-16,0-1 0 15,0 3 0-15,0-2 0 0,-1-3 0 16,2 2 1-16,0-1-1 0,1 2 0 15,0-5 0-15,-5 2 0 0,5 2 0 16,0-1 0-16,-1 1-1 0,1-2 2 16,-1-5 0-16,-1 7-1 15,0-4 0-15,0 0 0 0,2 2 0 16,0-1 0-16,-5 1 0 0,4-2-1 16,0-2 2-16,0 4 0 0,1-5-1 15,0 2 0-15,-2-2 0 0,0 2-1 16,2 2 2-16,-2-2-1 0,2 2 0 15,0-3 0-15,-2 0 0 16,1 2-1-16,-1-2 1 0,-1 1 2 16,3 1-3-16,-3-4 2 0,1 4 0 15,-1-1-1-15,2 1 0 0,-2-5 0 16,3-3-1-16,-1-2 2 16,-1 1-1-16,1-4 0 0,-1 8 0 15,2-2 0-15,-4 0 0 0,0 0 0 16,1 2 1-16,2-2-1 0,-3 0 0 15,2 1 1-15,-2-4-1 0,1-1 0 16,1 2-1-16,1-2 1 0,0-4 0 16,-3 1 1-16,0-4-3 15,1-1 4-15,1 3 0 0,-2-5-2 16,3 8 3-16,-4-3-2 0,3 1 0 16,-3-4 1-16,-1-1-1 0,0-2-2 15,0 2 2-15,2 1 1 0,0 2-3 16,-2-5 2-16,-2 7 0 15,2-4-1-15,-4 1 0 0,4 2 0 16,-2 0-2-16,-2 5 4 0,-1-4-2 16,0 5-1-16,-1-5 2 0,1 2-1 15,2-5 0-15,-2 5 0 0,1-1 1 16,1-5-1-16,-2 4 0 0,4-3-1 16,0 2 0-16,1 1 2 15,-3-2 0-15,2 2-3 0,-2 0 4 16,1-1-2-16,-1 5-2 0,0-4 4 15,1 2-3-15,0 0 0 0,-3-3 2 16,1 5 0-16,-2-2-3 16,0 0 4-16,2-2-2 0,-3 2-2 15,0-1 4-15,0-4-1 0,1 4-1 16,-3 1 0-16,-1-1-1 0,3 0 1 16,-6-4 0-16,0 1 2 0,2 2-4 15,-6 1 4-15,5 1-2 0,-3-3-1 16,-2 4 2-16,1-5-1 15,-3 5-2-15,-1-4 4 0,2 1-2 16,-2-1 0-16,-3 0 0 0,2 2 0 16,2-1-2-16,-3 0 3 0,3 2-1 15,1-1 0-15,0-1 0 0,-5-4 1 16,6 2-2-16,-2-2 2 16,1 3-1-16,1-1 0 0,2-2 0 15,0-1 0-15,1-2-2 0,1 6 4 16,0-5-2-16,-2-2 0 0,7 4 0 15,-3-4 0-15,4 0 0 0,0 0 0 16,-1 0 0-16,2 0 0 16,-2 0 1-16,1 1-1 0,0 2 0 15,0-3-1-15,0 0 1 0,0 0 0 16,-4 0 0-16,2 0 0 0,-1 0 0 16,-2 0 0-16,-1 0 0 0,-1 0-1 15,-4 0 2-15,3 0 0 0,-3 3-1 16,2-3 0-16,-4 3 0 15,2-3 0-15,0 0 0 0,0 0 0 16,-1 2-2-16,0 0 4 0,-1 1-2 16,0-2-2-16,0 2 4 0,0-2-2 15,-1 5-2-15,0-3 4 0,2 0-2 16,-4 2-2-16,4-3 3 16,-2-2 0-16,-1 4-2 0,0-4 2 15,1 0-1-15,2 3 0 0,-1-3 0 16,2 4 0-16,-3-4-2 0,0 1 4 15,1-1-3-15,0 0 2 0,4 0 0 16,-3 0-2-16,-1 0 0 16,0 3 2-16,1 0-1 0,-2-2 0 15,4 3 0-15,-1 3 1 0,-3-5-1 16,4 2 0-16,-2-3-1 0,1 2 1 16,-1 1 0-16,-1-2 0 0,-1-2 0 15,-2 4 0-15,2-1 0 0,-1 1 0 16,3 0 0-16,-4-1 0 15,6-3 0-15,-3 3 0 0,-2 0 1 16,3-1-1-16,-2-2 0 0,4 0 0 16,-4 0 0-16,-1 0 0 0,-1 0 0 15,2 0-2-15,-1 0 3 0,-2 0 0 16,0 0-3-16,0 0 4 16,-1 0-2-16,0 0-2 0,4 0 4 15,-3 0-2-15,-2 0 0 0,1 0 0 16,-4 0 0-16,3 0-1 0,-2-2 2 15,3 0 0-15,-6 2-1 0,0 0 0 16,4 0-1-16,-4 0-1 0,-1 0 4 16,2 0-1-16,-2 0-1 15,4 0 0-15,-2 0-1 0,-2 0 1 16,2 0 0-16,1 0 0 0,1 0 0 16,-3 0 2-16,3 0-4 0,4 0 2 15,-4 0 0-15,1 0 1 0,-1 0-3 16,2 0 4-16,2 0-3 15,-3 0 0-15,3 0 2 0,-1 0 0 16,-1 2-3-16,0 0 4 0,-1 1-2 16,-1 0-2-16,3-2 4 0,-6 2-2 15,0 2-2-15,0 0 4 0,-2 1-2 16,-1-1-2-16,-1 2 3 16,-1 3-2-16,0-4 1 0,-3 1 0 15,3 4 2-15,1-4-4 0,-5 1 4 16,6-1-2-16,-1 1 0 0,-2-4 0 15,3 4 0-15,0 1 0 0,-3-5 1 16,1 4-2-16,2-4 0 0,1 2 2 16,-1 0-1-16,3-5 0 15,0 3 0-15,4-1 0 0,-3 1-2 16,2 2 4-16,0-6-2 0,2 0 0 16,1 1 0-16,-2-1 0 0,2 0-1 15,0 0 2-15,-1 0-1 0,2 0-1 16,-1 0 2-16,-2 0-1 15,4 0-1-15,-4 0 2 0,2 0-1 16,-2 3 0-16,1-3 0 0,-1 4-1 16,1-2 0-16,0 0 2 0,1 0 0 15,-1 1-1-15,0-2 0 0,4 3 0 16,-1 1-2-16,1-1 4 0,-2-4-2 16,-1 1 0-16,0-1 0 15,0 0 0-15,2 3-2 0,-2-2 4 16,0 4-4-16,-2 0 3 0,1 1 0 15,2-3-1-15,-5-2 0 0,5 3 0 16,-1-2 0-16,-1 0-2 0,1 0 4 16,-2 1-2-16,1-3-1 15,0 4 2-15,1-3-1 0,-1 2-1 16,-1 1 2-16,2-4-2 0,-2 2 1 16,0 2 0-16,0-1 1 0,-3 2-2 15,0-2 2-15,-2 3-1 0,5-2 0 16,-4 0 0-16,4 3-1 0,3-4 1 15,-3 0 0-15,2-2 1 16,2 3-2-16,-2-4 2 0,3 0-1 16,0 0-1-16,-1 0 2 0,2 0-1 15,3 0-1-15,0 0 2 0,-3 0-1 16,5 0-2-16,-3 0 4 0,-2 0-2 16,6-4 0-16,1 3 0 15,-5-2 0-15,6 2-1 0,-6-1 2 16,2-1 0-16,4 2-2 0,-5-3 2 15,2 4-2-15,2 0 1 0,-1 0 0 16,0-3 1-16,3 1-3 0,-3-3 4 16,-1 1-2-16,1 2 0 0,-2-1 0 15,1-1 0-15,-1-1-2 16,2 0 4-16,-4 1-2 0,0 4-2 16,1 0 4-16,1 0-3 0,-2 0 0 15,-1 0 2-15,-2-4 0 0,0 3-3 16,0 1 4-16,4-3-3 15,-5 1 1-15,0 2 0 0,2 0 1 16,-5 0-2-16,5 0 2 0,1 0-2 16,-1-2 0-16,1 2 2 0,-1 0 0 15,1 0-3-15,0 2 4 0,0 0-3 16,-1-2 1-16,0 0 0 0,0 0 1 16,0 3-1-16,0-3 0 15,0 1 0-15,2 2 0 0,0-2 0 16,-2-1-1-16,3 0 0 0,1 0 2 15,-2 0 1-15,4 0-2 0,-2 0 0 16,1 0-1-16,-1 0 0 16,1 0 2-16,-1 0-1 0,1 0-1 15,3 0 2-15,-1 0-1 0,1 0 0 16,0 0 0-16,0 0 1 0,1 0-3 16,-1 0 4-16,-4 0-4 0,4-1 2 15,-4 1 0-15,3-4 1 0,-2 5-1 16,1-1 0-16,0-1 0 15,-1 1-1-15,-1 0 2 0,-2 0 0 16,5 0-3-16,-1-3 3 0,-2 3 0 16,3 0-2-16,-3 0 1 0,0 0 0 15,0-2 0-15,2 0 0 0,-4-4 0 16,1 5 0-16,0 1 0 16,-1 0 0-16,2-3 0 0,-2 3 0 15,2 0 0-15,0-2 0 0,-4-2 0 16,4-1 0-16,-2 3 0 0,-2-2 0 15,2 4 1-15,-1-3-3 0,3 3 4 16,-1 0-2-16,-1-1-2 16,1-2 4-16,-3-1-4 0,3 2-5 15,-2 1 11-15,2-2-4 0,0 3 0 16,3-1 0-16,-4-4 0 0,1 3 0 16,3-4 0-16,0 3 1 0,-4 3-1 15,2-1 0-15,-1-2 0 0,-1 0-2 16,3 3 4-16,-2-4-2 15,1 4-1-15,-1 0 2 0,3-3-1 16,0 2-1-16,-4-2 2 0,3 2 0 16,-4 1-3-16,6 0 4 0,-4-3-2 15,2 3-2-15,3-3 4 0,-3 2-2 16,-2 1 0-16,2-2 0 16,-2 2-1-16,2-3 1 0,2 3 0 15,-3-2 1-15,1 2-1 0,-1-2 0 16,0-1 0-16,1 3 0 0,0 0 0 15,-2 0 1-15,0 0-3 0,1 0 3 16,-2-1-2-16,2 1 2 16,-1-3 1-16,5 3-4 0,-5 0 1 15,0 0 2-15,-1-1 0 0,-1 1-1 16,2 0-1-16,0 0 1 0,1 0 0 16,-2-3 0-16,-1 3 1 0,3-1-3 15,-1 1 4-15,2 0-2 0,-6 0-2 16,4 0 4-16,0 0-4 15,0 0 4-15,1-2-1 0,1-3-2 16,-1 5 1-16,1-2 0 0,-1 2 0 16,3 0-2-16,-3 0 4 0,-2 0-3 15,0-1 2-15,1 1 0 0,1-3-2 16,-1 3 1-16,1 0 0 16,-2 0 1-16,2 0-1 0,-4 0 0 15,4 0 0-15,0 0 0 0,-1 0 0 16,0 0-1-16,0 0 0 0,-4 0 2 15,5 0 0-15,-2 0-2 0,-3 0 1 16,3 0 0-16,3-1 0 0,-2-2 0 16,5 0 1-16,-8 2-2 15,5-1 2-15,-4-1-1 0,3 0 0 16,-3 2 0-16,3-3 0 0,1 2 0 16,-4-3 0-16,6 3-1 0,-2 1 1 15,0-5 0-15,1 5 0 0,0 0 0 16,-1-4 0-16,0 3 2 15,2-1-4-15,-4 3 3 0,3-2-2 16,1 2 1-16,-4-1 0 0,0-3 2 16,7 4-4-16,-5 0 4 0,4 0-3 15,-1 0 1-15,0-4 0 0,0 4 1 16,0-2-1-16,1-1 0 16,2 3 1-16,-3 0-1 0,6-2 0 15,-6-1-1-15,3 3 1 0,0 0 0 16,2 0 0-16,0 0-2 0,-4 0 4 15,2 0-3-15,-1 0 2 0,4 0 0 16,-3 0-2-16,4 0-1 0,-5 0 4 16,4 0-2-16,-1 0-2 15,-1 0 4-15,3 3-3 0,-2-1 1 16,-2 1 0-16,3-1 1 0,0 2-1 16,-1-1 0-16,-1-2 1 0,1 2-3 15,2 0 4-15,-5-3-2 0,7 2-2 16,-2 0 4-16,-1 1-4 15,-1-2 2-15,1-1 0 0,-1 1 2 16,2 5-4-16,-1-5 4 0,0 4-2 16,2-1-2-16,-6 0 4 0,3-3-4 15,2 5 2-15,-4-3 0 0,2-3 2 16,0 6-2-16,-1-2-1 0,0-1 2 16,-1 4-2-16,3-6 1 15,1 3 1-15,-1 0-2 0,0-1 2 16,-5-1-3-16,6 0 2 0,-1 1 0 15,2 0 0-15,-2 0 0 0,-2-3 0 16,1 4 2-16,3-1-3 0,2-2 2 16,-3 1-1-16,0-1-2 15,1-1 4-15,-1 3-2 0,1-2-1 16,3-1 1-16,-3 0 0 0,4 3-1 16,0-3 1-16,2 3 2 0,-1-2-3 15,-2-1 1-15,1 3-1 0,1-3 1 16,-1 0 0-16,2 1 0 15,-1-1 0-15,-1 0 0 0,1 0 2 16,0 0-2-16,-1 0 0 0,0 0-2 16,-1 0 2-16,-1 0 0 0,1 0 0 15,2 0 0-15,-2 0 0 0,0 0 2 16,0 0-4-16,-1 0 3 0,4 3-1 16,1-3 0-16,-4 2 0 15,2 0 0-15,-2-2-2 0,3 2 4 16,-4-2-2-16,5 3 0 0,-5-3 0 15,3 0 0-15,-1 1 0 0,-1-1 0 16,4 0 1-16,-2 0-1 0,-2 0-1 16,3 0 2-16,1 3-2 15,-3-2 2-15,0 1-2 0,2-2 0 16,-2 3 2-16,0-3-2 0,0 0 2 16,-1 0-1-16,0 0 0 0,3 0 0 15,-2 0 1-15,2 1-2 0,-3-1 0 16,1 0 2-16,-2 0-1 0,4 0-2 15,-1 0 4-15,3 0-2 16,-3 0-2-16,0 0 4 0,0-1-2 16,2 1-3-16,-1-5 5 0,-1 4-3 15,3-2-1-15,-3-3 4 0,-1-1-2 16,1 3-2-16,0 3 4 0,1-5-3 16,-1 5 1-16,1-5 0 15,-2-2 1-15,0 2-3 0,1 1 4 16,1 3-3-16,1-2 1 0,-1-3 0 15,1-1 0-15,0 2-2 0,-1-2 4 16,-1-4-3-16,0 4-1 0,1-1 4 16,-2 0-2-16,3 2 0 15,-2-5 0-15,1 4 0 0,0 1 0 16,1-3 0-16,-2 5 0 0,2-3-2 16,1-3 4-16,0 1-2 0,-3-2-2 15,-2-1 4-15,6 3-2 0,-3 2-2 16,0-5 4-16,1 6-2 0,0-7-3 15,-1 4 6-15,1-2-4 16,0-2-1-16,-2-2 4 0,4 4-2 16,-2-5-1-16,1 0 2 0,-1 4-1 15,1-2-2-15,0 1 4 0,0 0-2 16,3 1-2-16,-6-5 4 0,2 5-4 16,2-2 3-16,-1 0 1 15,2 1-4-15,-2-2 2 0,1-1 1 16,0 0-2-16,-2 5-1 0,2-5 3 15,1 4-2-15,1 2 1 0,-3-3 0 16,3 1 0-16,0 4-2 16,-2-1 3-16,2 0 0 0,0 2-3 15,-1-6 4-15,1 4-4 0,0-3 2 16,0 3 0-16,0-1 0 0,0-3 0 16,0 4 0-16,-2-7 2 0,0 6-3 15,2-3 1-15,-2 1-1 0,1 2 1 16,0-4 0-16,1 4 2 0,0-1-4 15,0 0 4-15,-1 1-4 16,1-5 2-16,-2-1 0 0,2 5 0 16,0 0 0-16,0 3 2 0,0-8-4 15,0 3 1-15,0 2 1 0,0-7 2 16,0 6-3-16,-2-4 1 16,1 2-1-16,1 5 1 0,0-4 0 15,0 6 0-15,0-4 0 0,0 1 0 16,0 6 0-16,0-8-1 0,0 2 1 15,0 4 0-15,0-6 0 0,1-1 0 16,2 6 0-16,-3-4 0 16,0 4 1-16,1 1-3 0,-1-3 3 15,0-2 1-15,1 0-4 0,-1 3 2 16,0-4 1-16,0 4-2 0,0-5 1 16,0 0 0-16,0 0 0 0,0-1 0 15,0 1 0-15,0 1 2 0,0 3-2 16,0-1-1-16,0 3 0 15,0-3 1-15,0 5 0 0,0-4 0 16,0-1 0-16,0 1 0 0,0 2 0 16,0 1 0-16,0 1 0 0,0-2 0 15,0 3-1-15,0 0 1 0,0 1 0 16,1-6-2-16,-1 1 3 16,3 2-2-16,-3-1 1 0,0 0 0 15,0-2 2-15,0 3-3 0,0 1 2 16,0 0-2-16,0 5 1 0,0-6 0 15,0 1 0-15,0 2 0 0,0-1 0 16,0 0 0-16,0-2 1 16,0 0-1-16,0 3 0 0,0 0 0 15,0 0 2-15,0-2-4 0,0 2 1 16,0 3 1-16,0-4 0 0,0 3-1 16,2 0 2-16,0-1-2 0,-2 3 1 15,0-4 0-15,0 3 0 0,0-4 0 16,0 1 0-16,0 4 0 15,1-1 0-15,-1-2 0 0,0 3-1 16,0-1 0-16,0 1 2 0,0 0-1 16,0-3-1-16,0 3 2 0,0 0-2 15,0 0 0-15,0 0 2 0,0-3-2 16,0 3 1-16,0 0 0 16,0 0 0-16,0-1 0 0,0-2 0 15,0 3 1-15,0 0-1 0,0 0 0 16,0 0 0-16,0 0-1 0,0 0 2 15,0 0-2-15,0 0-4 0,0 0-10 16,0 0-11-16,0 0-13 16,1 0-2-16,0 0-7 0,2 0-45 15,4 0-73-15,1 3-35 0,-1-3-178 16</inkml:trace>
  <inkml:trace contextRef="#ctx0" brushRef="#br0" timeOffset="2">439 2229 258 0,'0'0'0'0,"0"0"107"0,0 0-63 16,0 0-2-16,0 0-1 0,0 0-17 15,0 0-13-15,0 0-2 0,0-4 4 16,0 4 1-16,0 0-1 0,0 0 1 16,0 0 3-16,0 0 3 15,0 0 1-15,0 0-4 0,0 0 2 16,0 0 1-16,0 0 2 0,0 0 3 16,0 0-3-16,0 0-5 0,0 0-1 15,0 0-4-15,0 0-2 0,0 0-3 16,0-3 0-16,0 3-5 0,0 0 0 15,0 0 0-15,0 0-2 16,0 0 0-16,0 0 0 0,0 0 2 16,1-7-2-16,1-2 0 0,1 0-40 15,1-6-63-15,2-2-58 0,-4-4-125 16</inkml:trace>
</inkml:ink>
</file>

<file path=ppt/ink/ink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deg"/>
          <inkml:channel name="T" type="integer" max="2.14748E9" units="dev"/>
        </inkml:traceFormat>
        <inkml:channelProperties>
          <inkml:channelProperty channel="X" name="resolution" value="1100.67188" units="1/cm"/>
          <inkml:channelProperty channel="Y" name="resolution" value="1936.58398" units="1/cm"/>
          <inkml:channelProperty channel="F" name="resolution" value="5.68611" units="1/deg"/>
          <inkml:channelProperty channel="T" name="resolution" value="1" units="1/dev"/>
        </inkml:channelProperties>
      </inkml:inkSource>
      <inkml:timestamp xml:id="ts0" timeString="2018-11-23T17:04:51.344"/>
    </inkml:context>
    <inkml:brush xml:id="br0">
      <inkml:brushProperty name="width" value="0.035" units="cm"/>
      <inkml:brushProperty name="height" value="0.035" units="cm"/>
      <inkml:brushProperty name="color" value="#4A452A"/>
      <inkml:brushProperty name="fitToCurve" value="1"/>
    </inkml:brush>
  </inkml:definitions>
  <inkml:trace contextRef="#ctx0" brushRef="#br0">485 2027 203 0,'0'0'0'0,"0"0"77"0,0 0-27 16,0 1-4-16,0-1 1 0,0 0 0 16,0 0 1-16,0 0-7 15,0 0-2-15,0 0 2 0,0 0-5 16,0-1-9-16,0-1 1 0,0 2-4 15,0 0-3-15,0 0 3 0,0 0-4 16,0 0 1-16,0 0 0 0,0 0-4 16,0 0-2-16,0 0 2 15,0 0-2-15,0 0-1 0,0 0 7 16,0 2-3-16,0-2-3 0,-1 1-1 16,-3 2 4-16,-4-1-11 0,-2 6 1 15,-5 2-4-15,-3-5-2 0,3 4 3 16,-5 1-3-16,2-3 0 0,-1 1 1 15,-3 3-1-15,0-6-1 16,2 1 1-16,-2 0-1 0,4 3-1 16,2-5 0-16,-1 0 3 0,1 1-3 15,-2-2 2-15,3 2-1 0,-3-2-2 16,3-2 2-16,-1-1 0 0,1 0-1 16,1 0 0-16,3 3 3 15,4-3-2-15,-1 1-2 0,-2-1 2 16,5 0-1-16,-3 0 1 0,0 0 0 15,4 0-1-15,-1 0 1 0,0 0-1 16,1 0 1-16,1 0-1 16,-1 0 0-16,0 0 1 0,3 0 0 15,-2 0-1-15,1 0 0 0,1 0 0 16,1 4 0-16,-3-4 0 0,3 0 0 16,0 0 0-16,0 0 0 0,0 0 1 15,0 0-1-15,0 0 0 0,0 0-3 16,0 0 3-16,0 0 0 0,0 0 0 15,0 0 0-15,0 0 0 16,0 0-1-16,0 0 0 0,0 0-1 16,0 0 2-16,0 0 0 0,0 0-6 15,3 0 6-15,0 0 0 0,2 0-2 16,2 2 2-16,0 4 0 0,1-2 0 16,3 2 0-16,-1 1 0 15,1-4 0-15,1 1-2 0,1-3 2 16,5 6 2-16,-1-2-2 0,-2-3 2 15,1-2-2-15,-2 0 3 0,4 3-2 16,0-1-1-16,-2 2 0 16,2-3 0-16,-2-1 3 0,2 0-3 15,1 0 0-15,0 0 3 0,-4 0-1 16,1 0-2-16,-1 0 0 0,0 0 0 16,2 0 3-16,-3 0-3 0,-2 0 0 15,-1 0 0-15,-3 0 0 0,0 0 0 16,-2 0 2-16,0 0-2 0,-1 3 0 15,-3-3 2-15,1 0-2 16,0 2 0-16,-3-2 2 0,2 1-3 16,-2-1 2-16,2 0 2 0,-1 0-3 15,2 0 0-15,-2 0 4 0,-1 3-3 16,0-3 1-16,0 0-2 0,0 0 0 16,0 0 2-16,0 0-1 15,0 0-1-15,0 0 0 0,0 0 1 16,0 0-1-16,0 0 0 0,0 0-5 15,0 0-42-15,4 0-80 0,5-9-65 16,0-7-78-16</inkml:trace>
  <inkml:trace contextRef="#ctx0" brushRef="#br0" timeOffset="1">512 1970 257 0,'0'0'0'0,"0"0"56"0,0 0-17 16,0 0-30-16,0 0-3 0,0 0 3 15,0 0-1-15,0 0 1 0,-7-13 9 16,7 13 8-16,0 0 6 15,0 0 15-15,0 0 3 0,0 0-8 16,0 0 1-16,0-4-9 0,0 4-2 16,0 0-1-16,0 0-7 0,0 0-5 15,0 0 2-15,0-5 0 0,0 0-7 16,0-2 2-16,0-6-1 0,0 3-5 16,2-1-1-16,0-4 1 15,2 6-3-15,0-3 2 0,-3-1 4 16,1 2-3-16,-1-3 0 0,-1 1-1 15,3-2-2-15,-3 0-1 0,4-4 0 16,-3 4-2-16,-1-2 2 0,2-2-3 16,-1 1-2-16,-1 1 1 15,0-4 1-15,0 1-3 0,0 0 0 16,1 2 3-16,-1-1-3 0,2 2 0 16,-2 1 2-16,1-1-1 0,-1-3 0 15,1 3 1-15,1-3 0 0,-2 6 1 16,0-2-1-16,3 5-1 15,-3-7 1-15,0 4 0 0,0-2-1 16,0-5-1-16,0 3 0 0,1-2 3 16,-1 2-3-16,0-5 2 0,0 3-2 15,0-5 0-15,1 5 6 0,-1 0-2 16,2 1 1-16,-2-1 3 0,0-1-4 16,0 5 3-16,1 1-2 15,2-1-3-15,-3-1-1 0,1 0 2 16,2-1-3-16,1 5 0 0,0-1 0 15,-1 0 2-15,-2-2-2 0,2 2 0 16,-3-2 2-16,5 2-1 0,-3-3 4 16,-1 4-3-16,2-2 0 15,-3 3 0-15,4-5 1 0,-4 4-2 16,0-2 3-16,4 3-4 0,-3 1 0 16,3 4 4-16,-2-1-5 0,1-1 2 15,-2-2 3-15,-1 1-4 0,4-2 0 16,-1 0 0-16,-1 5 2 0,3-1-1 15,-1 0 1-15,2 3-2 16,-3-4 0-16,3 1 4 0,-1 1-1 16,-1 1 2-16,3-1 3 0,-1 4-4 15,0-2 1-15,-3-5 0 0,3 2-3 16,0-1 1-16,3 3 2 16,-1-3-2-16,1 3 2 0,4-6 2 15,-2 0-4-15,5 1 2 0,-1 0 0 16,1 0-2-16,2 1 2 0,0-3 1 15,0 3-2-15,2-1 3 0,-2-3 1 16,3 3-3-16,-4 0 0 0,3 1 1 16,1 2-3-16,-4-6 0 15,2 7 2-15,-1-2-2 0,1-5 3 16,1 8 3-16,1-1-5 0,2 0 4 16,-1 0-5-16,0-1 0 0,-2 1 1 15,2-1 1-15,-1 3-2 0,3-1 3 16,2 0 4-16,0 1-3 15,0 1 2-15,0-1-5 0,-7-1-1 16,9 1 1-16,-9-4 3 0,8 4-3 16,0-2 1-16,-3 2 1 0,3 2-3 15,-4-6 1-15,3 6 0 0,0-2-1 16,3-3 0-16,-2 6 0 0,1-1-3 16,-7-1 0-16,4 2 5 15,-2-2-5-15,3 4 0 0,1-2 3 16,-2-2-2-16,0 4 1 0,0-5 0 15,0 1-3-15,0 2 2 0,1-3 1 16,4 5-3-16,-3 0 2 16,6 0 18-16,0 0-17 0,-2-4-2 15,3 4 0-15,0-1 5 0,0-3-6 16,3 4 2-16,-2-3 1 0,-1 3-2 16,4 0 0-16,-2 0 2 0,-1 0-2 15,2 0 0-15,1 0 2 0,-4 0-3 16,4 0 2-16,-1 0-1 15,2 0 0-15,0 0 0 0,-1 0 3 16,3 0-4-16,-1-1 2 0,1-5 0 16,1 2-1-16,2-2 0 0,2 1 1 15,3 0 0-15,-2-5 1 0,4 5-2 16,-5-3 0-16,3 1 0 16,3 1 1-16,-5 1-1 0,-1-2 0 15,0 2 3-15,1-2-3 0,1 2 0 16,1-1 0-16,-2 2 1 0,-2-2-1 15,0 1 1-15,0-7 0 0,2 7 0 16,0-2-1-16,0 2 0 16,3-3 0-16,-2 0 2 0,3 1-2 15,0 0 0-15,-2-4 1 0,2 7 0 16,-1-2 1-16,-3 1-2 0,0 1 0 16,1 0 0-16,0 0 0 0,1 4 0 15,-1 0 2-15,2-2-4 0,-5 2 3 16,3 0-1-16,-3-1 0 15,1 1-1-15,-1 0 1 0,0-3 2 16,3 3-3-16,-2-5 2 0,0 3-2 16,-2 1 1-16,-1-1 0 0,0-1 1 15,1 0-1-15,0 2 0 0,-2-3 0 16,-4 4 1-16,2 0-1 16,1 0 0-16,-7 0 0 0,7 0 1 15,-5 0-2-15,1 0 0 0,0 4 1 16,1 0 1-16,-1-1-1 0,5 0 0 15,-2-1-1-15,-3 3 2 0,5-2-1 16,-2-2 0-16,1 3 0 16,0 1 0-16,0-4 0 0,-2 3 0 15,1-1 0-15,1 1 0 0,2 1 0 16,0 1 0-16,0-1 0 0,-5 2-1 16,7-1 2-16,-3 0-1 0,1-3 1 15,2 4 0-15,0-7-2 0,-1 5 0 16,-1-1 2-16,1 1-1 15,0 1-1-15,1-5 2 0,-5 3-1 16,1 4 0-16,1-7 0 0,0 3 1 16,-2-1-1-16,4 4 0 0,-5 3 0 15,1-5 0-15,-4 2-1 0,3-2 1 16,0 1 0-16,0 2 1 16,1-4-2-16,-3-1 2 0,4 2-2 15,-2-1 1-15,-2-1 0 0,7-3 1 16,-3 0-1-16,0 0 0 0,1 0 0 15,-2 0 0-15,-4 0-1 0,2 0 1 16,-4 0 0-16,3 0 1 16,1 0-1-16,1 0 0 0,-1 0 0 15,0 1 0-15,0-1 0 0,-1 0 0 16,0 0 1-16,0 0-1 0,3 0-1 16,-1-1 2-16,1 1-1 0,-2-4-1 15,1-1 2-15,1 1-1 0,0 0-1 16,1 1 2-16,-1 0 0 15,2-1-2-15,1 4 2 0,-4 0-1 16,1-2-1-16,-1 2 2 0,1-1-1 16,-1-3-1-16,3 1 2 0,-2-2-2 15,2 2 1-15,-4 3 0 0,3-4 0 16,1-1 1-16,-1 1-1 16,1 2 0-16,0-1 0 0,-2 2 0 15,-2 1 0-15,-3 0 0 0,2-3 0 16,-1 3 1-16,-2 0-2 0,7 0 1 15,-8 0 1-15,1 0-2 0,4 0 2 16,-5 0-1-16,4 0 0 0,0 0 0 16,-2 0 0-16,2 0-2 15,1 0 4-15,-3 0-2 0,3 0-2 16,-1-1 4-16,1 1-2 0,-1-2-2 16,1 2 4-16,2 0-2 0,0-3-1 15,-2 3 2-15,3 0-2 0,-1 0 2 16,1 0 1-16,1 0-3 15,-1-1 1-15,3 1 0 0,-1 0 1 16,0 0 0-16,2 0-1 0,-1 0 0 16,0 0 1-16,-2 0-1 0,0 0 1 15,1 0-1-15,-3 0 0 0,-2 0 2 16,1 4-3-16,2-4 2 0,-8 2 0 16,5-1-1-16,-1 2 0 15,1 1 0-15,-2-2 0 0,0 2 1 16,-1 0-1-16,-1 1 0 0,3-5 0 15,-4 2 2-15,1-2-2 0,2 0 0 16,-2 0 1-16,-1 0-1 0,-3 1 0 16,-1-1 0-16,1 0 1 15,0 0 0-15,1 0-1 0,-4 4 0 16,1-4 0-16,-1 0 1 0,-4 0-2 16,5 0 2-16,0 0 0 0,-5 0-1 15,2-4 0-15,1 4 0 0,-2-1 1 16,0-1 1-16,3 2-2 15,-1-4 0-15,-1 4 3 0,2-4-4 16,-1 4 2-16,2 0 2 0,-5 0-4 16,1 0 2-16,2 0 3 0,-4 0-6 15,4 0 4-15,4 0 0 0,1 0-2 16,-3 0 0-16,4 0 5 0,0-1-4 16,-2-3 0-16,3 4 0 15,1 0-2-15,-5-2 2 0,0-1 2 16,-2 3-3-16,2-1 0 0,0-2 0 15,2 3 2-15,-2-3-2 0,-2 3 0 16,2 0 0-16,-2 0 1 0,3 0 2 16,-1 0-3-16,0-4 0 15,-1 3 0-15,-3-3 2 0,0 0-2 16,2 0 0-16,-5 4 1 0,2 0-1 16,2-1 0-16,-7 1 1 0,-1 0-2 15,0-2 2-15,2 2 1 0,-2 0-2 16,0 0 0-16,0 0 2 0,-3 0-2 15,3 0 2-15,1 0 0 16,-3 0-2-16,3 2 0 0,-1-1 4 16,3-1-4-16,-1 4 0 0,3-4 4 15,-4 3-4-15,2-3 4 0,-1 0-4 16,0 1 0-16,0-1 4 0,2 0-5 16,-4 0 2-16,2 0 4 15,0 0-4-15,-1 0 0 0,0 0 2 16,3 0-3-16,-3 0 0 0,4 0 5 15,-3-1-4-15,4 1 0 0,-4 0 1 16,-1 0-2-16,3 0 0 0,-3-3 2 16,2 3-2-16,2 0 2 15,-1 0-2-15,3-4 0 0,2 4 1 16,-6 0-1-16,3-1 2 0,-3-1-2 16,2 0 0-16,-3-1 0 0,3 3 0 15,-3 0 2-15,3-3-2 0,-3 3 0 16,-2-1 0-16,3-3 1 15,-2 4-1-15,-2-5 0 0,2 5 1 16,0-2-2-16,1 0 2 0,1-1 0 16,-1 1-1-16,1 2 0 0,2 0 2 15,-1 0-2-15,1 0 0 0,1 0 2 16,0 0-3-16,-5-1 2 16,7-1 0-16,-7 2-1 0,4-5 0 15,-3 3 2-15,3-1-2 0,-6-1 0 16,3 4 1-16,-1-4-1 0,-4 4 0 15,2-4 2-15,0 1-2 0,2 0 0 16,0 2 1-16,3 1-1 0,-3 0 0 16,-3-4 1-16,1 4-1 15,1-2 0-15,1 0 1 0,1 1-2 16,-2-1 2-16,3 2 1 0,1-2-4 16,1 2 4-16,-1-3-2 0,-2-2-2 15,2 3 4-15,-3-1 0 0,4-1-2 16,-2 4-1-16,2-4 1 15,-3 2 0-15,2 2 0 0,-3-1 0 16,-1-1 1-16,-1 2-1 0,0 0 0 16,4 0-1-16,-2 0 1 0,-2 0 2 15,5 0-3-15,-2 0 2 0,3 0-1 16,2 0-1-16,3 0 1 16,-6 0 0-16,3 0 0 0,4 0 0 15,-5 0 0-15,3 0 1 0,-3 0 0 16,-1 0-2-16,0 0 1 0,5 0 0 15,0 0 0-15,0 0 0 0,-1 0 0 16,-1 0 0-16,-1 0 0 16,2 0 1-16,-1 0-1 0,-3-2-2 15,6 2 4-15,-4 0-2 0,2-1-1 16,0 1 2-16,-2 0-1 0,4 0-2 16,-2 0 4-16,-3 0-2 0,1 0 0 15,-2 0 0-15,-1 0 0 0,4 0-2 16,-4 0 4-16,-2 0-2 15,1 0-2-15,-3 0 4 0,4 0-1 16,-3 0-1-16,4 0-1 0,-2 0 2 16,-5 0-2-16,7 0 2 0,-4 0-1 15,-1 0-2-15,4 0 4 0,-8 0-2 16,5 0-2-16,-2 0 4 16,0 0-2-16,-1 0-1 0,3 0 2 15,-2 0-1-15,-1 0 0 0,1 0 0 16,1 0 0-16,-2 3-1 0,3-3 2 15,-1 2 0-15,-3-2-2 0,3 0 2 16,-3 0-3-16,2 0 2 16,0 0 0-16,-2 0 2 0,0 0-2 15,0 0 0-15,0 1-1 0,-2-1 1 16,3 0 0-16,-3 0 1 0,-1 0-1 16,1 2 0-16,0-2 0 0,-4 0 0 15,5 4-1-15,-3-4 1 0,-1 1 0 16,3 2 0-16,-2-2 0 15,-3 3-1-15,-1-4 1 0,2 6 2 16,2-2-3-16,1-2 1 0,-1 3 1 16,0-5-2-16,3 4 1 0,0 0 0 15,-2-1 0-15,2 2 0 0,-6-2 0 16,4-3 0-16,2 5 0 16,-3-1 0-16,0-3 0 0,2 3 1 15,-3-2-1-15,-2 1 0 0,6 2-1 16,-5 1 1-16,1-1 0 0,-1 2 0 15,1 2 1-15,-2-1-2 0,1-6 2 16,3 4 0-16,-3-2-2 0,6 5 2 16,-4 2 2-16,0-5 4 15,0 4-2-15,-1 2-3 0,1-4-2 16,0 2 0-16,2 2 4 0,0-6-4 16,-5 4 0-16,1 0 1 0,-3-3-2 15,1 2 2-15,1 4 0 0,1-1-1 16,0 1 0-16,0 4 4 15,-2-1-5-15,1 1 2 0,0-1 2 16,1 1-2-16,-3 1 2 0,1 3-3 16,3-5 0-16,-5 3 0 0,3-4 3 15,-1 4-3-15,-1-3 0 0,2 0 2 16,-1 4-2-16,2-2 0 16,-2 1 2-16,-2-2-3 0,3 7 2 15,-3-4 2-15,-1 4-3 0,4-1 0 16,-5 1 2-16,1 1-2 0,2 0 3 15,-4 3-3-15,3-2 0 0,-3 1 0 16,2 1 2-16,1-1-2 0,-1-2 0 16,0 2 1-16,-2-2-1 15,3 2 0-15,-5-1 0 0,4-4 1 16,-2 4 0-16,1-1-1 0,3 0 0 16,-5 1 0-16,0 2 0 0,2 0 1 15,-2-1 0-15,1 0-1 0,-2 4 0 16,1-3 0-16,-1 7 2 15,0-1-2-15,0 1 0 0,0-4 1 16,0 4-1-16,0-3 0 0,0 5 1 16,-1-5 0-16,-1-1-1 0,-2-3 0 15,2-1 0-15,2 2 2 0,0-3-2 16,0 2 0-16,0-2 0 0,0-2 0 16,-3 1 0-16,1-2 0 15,0 4 0-15,-1-2 0 0,0-3 0 16,2 2 1-16,0 0-1 0,1 1 0 15,0-5 0-15,-5 2 0 0,5 2 0 16,-1 0 0-16,0-1-1 0,1 0 2 16,-2-6 0-16,0 7-1 15,0-3 0-15,0-1 0 0,2 3 0 16,0-2 0-16,-5 2 0 0,4-3-1 16,0-2 2-16,-1 5 0 0,2-6-1 15,0 3 0-15,-2-2 0 0,-1 2-1 16,3 1 2-16,-2-1-1 0,2 1 0 15,0-2 0-15,-2 0 0 16,0 1-1-16,0-1 1 0,-1 1 2 16,2 0-3-16,-2-3 2 0,1 3 0 15,-2 0-1-15,3 0 0 0,-2-4 0 16,3-2-1-16,-1-3 2 16,-2 2-1-16,2-4 0 0,-1 7 0 15,2-2 0-15,-4 1 0 0,0-2 0 16,0 4 1-16,1-4-1 0,0 2 0 15,1 0 1-15,-2-3-1 0,1-1 0 16,1 1-1-16,0-2 1 0,0-2 0 16,-2-1 1-16,0-2-3 15,1-1 4-15,1 2 0 0,-4-4-2 16,5 6 3-16,-5-1-2 0,4 0 0 16,-4-3 1-16,-1-2-1 0,1 0-2 15,-1 0 2-15,3 2 1 0,-2 1-3 16,-1-4 2-16,-1 5 0 15,0-2-1-15,-2 1 0 0,2 1 0 16,-1 1-2-16,-2 3 4 0,-2-3-2 16,0 4-1-16,0-3 2 0,0 1-1 15,3-4 0-15,-3 3 0 0,2 0 1 16,0-4-1-16,-2 3 0 0,5-3-1 16,1 2 0-16,-1 2 2 15,-1-3 0-15,0 2-3 0,-1 1 4 16,1-2-2-16,-2 4-2 0,2-3 4 15,-1 2-3-15,2 0 0 0,-5-3 2 16,1 5 0-16,-1-2-3 16,-1 0 4-16,2-2-2 0,-3 2-2 15,1-1 4-15,-1-3-1 0,1 2-1 16,-3 2 0-16,-1 0-1 0,3-2 1 16,-7-2 0-16,0 0 2 0,2 3-4 15,-5-1 4-15,3 2-2 0,0-3-1 16,-5 4 2-16,1-5-1 15,-2 5-2-15,-2-4 4 0,2 2-2 16,-2-2 0-16,-3 0 0 0,3 2 0 16,0-1-2-16,-2 1 3 0,5 1-1 15,-1-2 0-15,0 1 0 0,-4-5 1 16,5 2-2-16,-2-1 2 16,2 2-1-16,1-1 0 0,0-1 0 15,3-1 0-15,0-2-2 0,1 5 4 16,0-5-2-16,0-1 0 0,5 4 0 15,-2-4 0-15,4 0 0 0,0 0 0 16,-1 0 0-16,2 0 0 16,-2 0 1-16,1 1-1 0,1 2 0 15,-1-3-1-15,-1 0 1 0,1 0 0 16,-3 0 0-16,0 0 0 0,0 0 0 16,-3 0 0-16,-1 0 0 0,-1 0-1 15,-4 0 2-15,3 0 0 0,-4 2-1 16,4-2 0-16,-6 3 0 15,2-3 0-15,1 0 0 0,0 0 0 16,-3 2-2-16,1 0 4 0,0 0-2 16,0-1-2-16,-1 2 4 0,0-2-2 15,-1 4-2-15,1-2 4 0,0-1-2 16,-2 3-2-16,2-4 3 16,0-1 0-16,-2 4-2 0,0-4 2 15,2 0-1-15,0 3 0 0,1-3 0 16,2 3 0-16,-5-3-2 0,1 2 4 15,2-2-3-15,-1 0 2 0,4 0 0 16,-2 0-2-16,-2 0 0 16,1 2 2-16,0 1-1 0,-1-2 0 15,3 3 0-15,-1 2 1 0,-2-5-1 16,3 3 0-16,-2-3-1 0,2 1 1 16,-2 2 0-16,-1-3 0 0,0-1 0 15,-3 4 0-15,2-1 0 0,-2 0 0 16,5 1 0-16,-4-1 0 15,4-3 0-15,-2 2 0 0,-2 1 1 16,4-1-1-16,-3-2 0 0,5 0 0 16,-4 0 0-16,-3 0 0 0,0 0 0 15,2 0-2-15,-2 0 3 0,-1 0 0 16,0 0-3-16,-1 0 4 16,0 0-2-16,0 0-2 0,3 0 4 15,-1 0-2-15,-4 0 0 0,2 0 0 16,-5 0 0-16,3 0-1 0,-3-2 2 15,4 0 0-15,-4 2-1 0,-3 0 0 16,5 0-1-16,-4 0-1 0,-2 0 4 16,3 0-1-16,-3 0-1 15,5 0 0-15,-1 0-1 0,-4 0 1 16,3 0 0-16,0 0 0 0,2 0 0 16,-2 0 2-16,1 0-4 0,5 0 2 15,-3 0 0-15,1 0 1 0,-1 0-3 16,1 0 4-16,2 0-3 15,-3 0 0-15,3 0 2 0,-1 0 0 16,0 2-3-16,0 0 4 0,-1 1-2 16,-2-1-2-16,3-1 4 0,-6 2-2 15,0 1-2-15,-1 1 4 0,-2 0-2 16,0 0-2-16,-3 1 3 16,0 3-2-16,0-4 1 0,-3 1 0 15,3 4 2-15,1-4-4 0,-5 2 4 16,6-2-2-16,-2 0 0 0,0-2 0 15,2 3 0-15,-1 1 0 0,-2-4 1 16,2 3-2-16,1-3 0 0,1 1 2 16,0 0-1-16,2-4 0 15,1 3 0-15,5-2 0 0,-5 2-2 16,3 1 4-16,1-5-2 0,0 0 0 16,2 1 0-16,-2-1 0 0,3 0-1 15,0 0 2-15,0 0-1 0,0 0-1 16,-1 0 2-16,-1 0-1 15,3 0-1-15,-5 0 2 0,4 0-1 16,-2 3 0-16,0-3 0 0,0 4-1 16,1-3 0-16,-1 1 2 0,1 0 0 15,-1 0-1-15,0-1 0 0,4 3 0 16,2 0-2-16,-2 0 4 0,0-4-2 16,-3 1 0-16,-1-1 0 15,3 0 0-15,0 2-2 0,-1 0 4 16,-1 1-4-16,-2 2 3 0,1 0 0 15,4-2-1-15,-7-2 0 0,6 3 0 16,-1-3 0-16,-2 2-2 0,0-2 4 16,0 1-2-16,0-2-1 15,0 4 2-15,3-3-1 0,-3 2-1 16,0 1 2-16,0-4-2 0,0 1 1 16,-1 3 0-16,0-2 1 0,-3 3-2 15,-1-2 2-15,0 2-1 0,4-2 0 16,-4 1 0-16,4 2-1 0,3-3 1 15,-3-1 0-15,3 0 1 16,2 1-2-16,-3-3 2 0,5 0-1 16,-1 0-1-16,-2 0 2 0,4 0-1 15,1 0-1-15,2 0 2 0,-3 0-1 16,3 0-2-16,-1 0 4 0,-2 0-2 16,6-3 0-16,0 1 0 15,-3 0 0-15,4 1-1 0,-5-1 2 16,2 0 0-16,3 1-2 0,-4-3 2 15,2 4-2-15,2 0 1 0,-1 0 0 16,0-3 1-16,4 2-3 0,-5-4 4 16,2 1-2-16,-3 3 0 0,0-1 0 15,1-2 0-15,-1-1-2 16,2 1 4-16,-5 0-2 0,0 4-2 16,1 0 4-16,2 0-3 0,-3 0 0 15,-1 0 2-15,0-3 0 0,-2 1-3 16,-1 2 4-16,5-2-3 15,-5 1 1-15,0 1 0 0,2 0 1 16,-5 0-2-16,4 0 2 0,3 0-2 16,-2-3 0-16,1 3 2 0,0 0 0 15,0 0-3-15,0 3 4 0,0-2-3 16,0-1 1-16,-1 0 0 0,-1 0 1 16,1 2-1-16,0-2 0 15,2 2 0-15,-1 0 0 0,1-1 0 16,0-1-1-16,0 0 0 0,2 0 2 15,0 0 1-15,2 0-2 0,-1 0 0 16,0 0-1-16,0 0 0 16,1 0 2-16,0 0-1 0,-1 0-1 15,5 0 2-15,-2 0-1 0,1 0 0 16,-1 0 0-16,2 0 1 0,0 0-3 16,0 0 4-16,-6 0-4 0,5-1 2 15,-4 1 0-15,3-4 1 0,-2 6-1 16,2-2 0-16,-1-2 0 15,-2 2-1-15,-1 0 2 0,0 0 0 16,4 0-3-16,-2-2 3 0,-2 2 0 16,4 0-2-16,-2 0 1 0,-2 0 0 15,1-1 0-15,2-2 0 0,-5-2 0 16,2 4 0-16,0 1 0 16,-2 0 0-16,2-3 0 0,0 3 0 15,-1 0 0-15,1-1 0 0,-2-3 0 16,2-1 0-16,-3 4 0 0,2-3 0 15,-2 4 1-15,0-2-3 0,4 2 4 16,-1 0-2-16,-3-1-2 16,3-2 4-16,-3-1-4 0,1 3-5 15,0 0 11-15,2-2-4 0,-1 3 0 16,4-1 0-16,-4-3 0 0,1 2 0 16,1-3 0-16,3 2 1 0,-6 3-1 15,3-1 0-15,-2-1 0 0,-1-1-2 16,4 3 4-16,-2-4-2 15,0 4-1-15,0 0 2 0,4-2-1 16,-1 1-1-16,-4-2 2 0,1 2 0 16,-2 1-3-16,6 0 4 0,-4-3-2 15,1 3-2-15,5-2 4 0,-6 1-2 16,1 1 0-16,2-2 0 16,-4 2-1-16,2-2 1 0,3 2 0 15,-2-3 1-15,-1 3-1 0,0-1 0 16,0-1 0-16,0 2 0 0,0 0 0 15,-1 0 1-15,0 0-3 0,-1 0 3 16,2-2-2-16,-1 2 2 16,1-2 1-16,3 2-4 0,-5 0 1 15,1 0 2-15,-2-1 0 0,-1 1-1 16,3 0-1-16,0 0 1 0,-1 0 0 16,0-3 0-16,0 3 1 0,1-1-3 15,-1 1 4-15,3 0-2 0,-7 0-2 16,3 0 4-16,3 0-4 15,-2 0 4-15,2-1-1 0,0-4-2 16,0 5 1-16,1-2 0 0,0 2 0 16,1 0-2-16,-2 0 4 0,-3 0-3 15,1-1 2-15,0 1 0 0,1-2-2 16,0 2 1-16,1 0 0 16,-3 0 1-16,2 0-1 0,-3 0 0 15,5 0 0-15,-3 0 0 0,2 0 0 16,-2 0-1-16,-1 0 0 0,-1 0 2 15,3 0 0-15,-3 0-2 0,0 0 1 16,1 0 0-16,2-2 0 0,2 0 0 16,2-1 1-16,-7 2-2 15,4 0 2-15,-4-2-1 0,4 1 0 16,-3 1 0-16,2-3 0 0,1 3 0 16,-3-4 0-16,6 3-1 0,-2 1 1 15,0-4 0-15,1 4 0 0,0 0 0 16,-1-3 0-16,-1 1 2 15,4 1-4-15,-6 2 3 0,4-1-2 16,1 1 1-16,-5-2 0 0,2-1 2 16,5 3-4-16,-3 0 4 0,3 0-3 15,1 0 1-15,-3-4 0 0,2 4 1 16,-1-1-1-16,2-2 0 16,0 3 1-16,-1 0-1 0,5-2 0 15,-5-1-1-15,2 3 1 0,1 0 0 16,2 0 0-16,0 0-2 0,-4 0 4 15,1 0-3-15,0 0 2 0,3 0 0 16,0 0-2-16,1 0-1 0,-4 0 4 16,4 0-2-16,-1 0-2 15,-1 0 4-15,2 3-3 0,-1-1 1 16,-2 1 0-16,3-2 1 0,0 3-1 16,-1-2 0-16,0-1 1 0,0 2-3 15,1-1 4-15,-4-2-2 0,8 3-2 16,-4-2 4-16,0 2-4 15,0-2 2-15,1-1 0 0,-2 1 2 16,2 4-4-16,-1-4 4 0,0 3-2 16,2 0-2-16,-6 0 4 0,3-3-4 15,1 4 2-15,-2-3 0 0,0-2 2 16,2 5-2-16,-2-1-1 0,-1-1 2 16,1 3-2-16,1-5 1 15,2 3 1-15,-1 0-2 0,0-2 2 16,-5-1-3-16,5 2 2 0,1-1 0 15,2 1 0-15,-3-1 0 0,-2-2 0 16,2 4 2-16,1-1-3 0,4-2 2 16,-3 0-1-16,-2 0-2 15,3-1 4-15,-2 3-2 0,3-2-1 16,0-1 1-16,-2 0 0 0,6 3-1 16,-1-3 1-16,1 2 2 0,0-1-3 15,-1-1 1-15,0 3-1 0,1-3 1 16,-1 0 0-16,1 1 0 15,1-1 0-15,-2 0 0 0,1 0 2 16,1 0-2-16,-3 0 0 0,1 0-2 16,-1 0 2-16,-1 0 0 0,1 0 0 15,3 0 0-15,-4 0 0 0,2 0 2 16,-2 0-4-16,-1 0 3 0,6 3-1 16,0-3 0-16,-4 1 0 15,3 1 0-15,-4-2-2 0,4 2 4 16,-3-2-2-16,3 2 0 0,-3-2 0 15,1 0 0-15,1 1 0 0,-3-1 0 16,5 0 1-16,-1 0-1 0,-3 0-1 16,3 0 2-16,0 3-2 15,-1-2 2-15,0 0-2 0,0-1 0 16,0 3 2-16,-1-3-2 0,-1 0 2 16,0 0-1-16,0 0 0 0,3 0 0 15,-1 0 1-15,-1 1-2 0,0-1 0 16,1 0 2-16,-4 0-1 0,6 0-2 15,-2 0 4-15,2 0-2 16,-1 0-2-16,-1 0 4 0,0-1-2 16,2 1-3-16,0-4 5 0,0 3-3 15,0-2-1-15,-2-2 4 0,0-1-2 16,-1 2-2-16,2 3 4 0,1-4-3 16,-3 4 1-16,2-4 0 15,-2-3 1-15,1 3-3 0,0 0 4 16,1 4-3-16,1-3 1 0,-1-2 0 15,1-1 0-15,1 2-2 0,-1-3 4 16,-3-2-3-16,2 3-1 0,1-1 4 16,-5-1-2-16,6 3 0 15,-3-4 0-15,2 3 0 0,-1 0 0 16,2-1 0-16,-3 3 0 0,2-2-2 16,1-3 4-16,0 2-2 0,-2-4-2 15,-2 1 4-15,4 3-2 0,-1 0-2 16,-1-3 4-16,2 5-2 0,-1-7-3 15,-1 4 6-15,2-2-4 16,-1-1-1-16,-1-2 4 0,3 3-2 16,-2-4-1-16,1 0 2 0,0 3-1 15,1-1-2-15,-1 0 4 0,0 1-2 16,4 0-2-16,-6-4 4 0,2 5-4 16,2-3 3-16,-1 0 1 15,0 2-4-15,0-2 2 0,1-1 1 16,-1 0-2-16,-1 4-1 0,2-4 3 15,1 4-2-15,0 1 1 0,-2-3 0 16,3 2 0-16,0 2-2 16,-3 0 3-16,3 1 0 0,0 0-3 15,-1-4 4-15,1 3-4 0,0-2 2 16,0 2 0-16,0-1 0 0,0-3 0 16,0 5 0-16,-2-7 2 0,0 5-3 15,2-3 1-15,-2 2-1 0,1 1 1 16,0-4 0-16,1 4 2 0,0 0-4 15,0-1 4-15,-2 1-4 16,2-4 2-16,-2-1 0 0,2 4 0 16,0 1 0-16,0 1 2 0,0-6-4 15,0 3 1-15,0 2 1 0,0-8 2 16,0 7-3-16,-1-4 1 16,0 1-1-16,1 5 1 0,0-3 0 15,0 4 0-15,0-2 0 0,0 0 0 16,0 5 0-16,0-6-1 0,0 1 1 15,0 4 0-15,0-5 0 0,1-2 0 16,1 6 0-16,-2-3 0 16,0 2 1-16,1 2-3 0,-1-3 3 15,0-2 1-15,2 1-4 0,-2 1 2 16,0-2 1-16,0 3-2 0,0-4 1 16,0-1 0-16,0 1 0 0,0-2 0 15,0 2 0-15,0 0 2 0,0 4-2 16,0-2-1-16,0 2 0 15,0-2 1-15,0 5 0 0,0-4 0 16,0-1 0-16,0 2 0 0,0 0 0 16,0 2 0-16,0 1 0 0,0-3 0 15,0 5-1-15,0-2 1 0,0 1 0 16,1-5-2-16,-1 2 3 16,3 0-2-16,-3 0 1 0,0-1 0 15,0 0 2-15,0 1-3 0,0 2 2 16,0 0-2-16,0 4 1 0,0-5 0 15,0 1 0-15,0 1 0 0,0-1 0 16,0 1 0-16,0-2 1 16,0 0-1-16,0 2 0 0,0 0 0 15,0 1 2-15,0-2-4 0,0 1 1 16,0 3 1-16,0-3 0 0,0 1-1 16,2 2 2-16,0-1-2 0,-2 2 1 15,0-4 0-15,0 3 0 0,0-3 0 16,0 0 0-16,0 4 0 15,1-1 0-15,-1-2 0 0,0 3-1 16,0-1 0-16,0 1 2 0,0 0-1 16,0-2-1-16,0 2 2 0,0 0-2 15,0 0 0-15,0 0 2 0,0-3-2 16,0 3 1-16,0 0 0 16,0 0 0-16,0-1 0 0,0-2 0 15,0 3 1-15,0 0-1 0,0 0 0 16,0 0 0-16,0 0-1 0,0 0 2 15,0 0-2-15,0 0-4 0,0 0-10 16,0 0-11-16,0 0-13 16,2 0-2-16,-1 0-7 0,3 0-45 15,3 0-73-15,4 3-35 0,-4-3-178 16</inkml:trace>
  <inkml:trace contextRef="#ctx0" brushRef="#br0" timeOffset="2">502 1986 258 0,'0'0'0'0,"0"0"107"0,0 0-63 16,0 0-2-16,0 0-1 0,0 0-17 15,0 0-13-15,0 0-2 0,0-4 4 16,0 4 1-16,0 0-1 0,0 0 1 16,0 0 3-16,0 0 3 15,0 0 1-15,0 0-4 0,0 0 2 16,0 0 1-16,0 0 2 0,0 0 3 16,0 0-3-16,0 0-5 0,0 0-1 15,0 0-4-15,0 0-2 0,0 0-3 16,0-2 0-16,0 2-5 0,0 0 0 15,0 0 0-15,0 0-2 16,0 0 0-16,0 0 0 0,0 0 2 16,1-7-2-16,1-1 0 0,2 0-40 15,1-6-63-15,1-1-58 0,-2-3-125 16</inkml:trace>
</inkml:ink>
</file>

<file path=ppt/ink/ink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deg"/>
          <inkml:channel name="T" type="integer" max="2.14748E9" units="dev"/>
        </inkml:traceFormat>
        <inkml:channelProperties>
          <inkml:channelProperty channel="X" name="resolution" value="1100.67188" units="1/cm"/>
          <inkml:channelProperty channel="Y" name="resolution" value="1936.58398" units="1/cm"/>
          <inkml:channelProperty channel="F" name="resolution" value="5.68611" units="1/deg"/>
          <inkml:channelProperty channel="T" name="resolution" value="1" units="1/dev"/>
        </inkml:channelProperties>
      </inkml:inkSource>
      <inkml:timestamp xml:id="ts0" timeString="2018-12-01T05:44:50.972"/>
    </inkml:context>
    <inkml:brush xml:id="br0">
      <inkml:brushProperty name="width" value="0.035" units="cm"/>
      <inkml:brushProperty name="height" value="0.035" units="cm"/>
      <inkml:brushProperty name="color" value="#4A452A"/>
      <inkml:brushProperty name="fitToCurve" value="1"/>
    </inkml:brush>
  </inkml:definitions>
  <inkml:trace contextRef="#ctx0" brushRef="#br0">485 2027 203 0,'0'0'0'0,"0"0"77"0,0 0-27 16,0 1-4-16,0-1 1 0,0 0 0 16,0 0 1-16,0 0-7 15,0 0-2-15,0 0 2 0,0 0-5 16,0-1-9-16,0-1 1 0,0 2-4 15,0 0-3-15,0 0 3 0,0 0-4 16,0 0 1-16,0 0 0 0,0 0-4 16,0 0-2-16,0 0 2 15,0 0-2-15,0 0-1 0,0 0 7 16,0 2-3-16,0-2-3 0,-1 1-1 16,-3 2 4-16,-4-1-11 0,-2 6 1 15,-5 2-4-15,-3-5-2 0,3 4 3 16,-5 1-3-16,2-3 0 0,-1 1 1 15,-3 3-1-15,0-6-1 16,2 1 1-16,-2 0-1 0,4 3-1 16,2-5 0-16,-1 0 3 0,1 1-3 15,-2-2 2-15,3 2-1 0,-3-2-2 16,3-2 2-16,-1-1 0 0,1 0-1 16,1 0 0-16,3 3 3 15,4-3-2-15,-1 1-2 0,-2-1 2 16,5 0-1-16,-3 0 1 0,0 0 0 15,4 0-1-15,-1 0 1 0,0 0-1 16,1 0 1-16,1 0-1 16,-1 0 0-16,0 0 1 0,3 0 0 15,-2 0-1-15,1 0 0 0,1 0 0 16,1 4 0-16,-3-4 0 0,3 0 0 16,0 0 0-16,0 0 0 0,0 0 1 15,0 0-1-15,0 0 0 0,0 0-3 16,0 0 3-16,0 0 0 0,0 0 0 15,0 0 0-15,0 0 0 16,0 0-1-16,0 0 0 0,0 0-1 16,0 0 2-16,0 0 0 0,0 0-6 15,3 0 6-15,0 0 0 0,2 0-2 16,2 2 2-16,0 4 0 0,1-2 0 16,3 2 0-16,-1 1 0 15,1-4 0-15,1 1-2 0,1-3 2 16,5 6 2-16,-1-2-2 0,-2-3 2 15,1-2-2-15,-2 0 3 0,4 3-2 16,0-1-1-16,-2 2 0 16,2-3 0-16,-2-1 3 0,2 0-3 15,1 0 0-15,0 0 3 0,-4 0-1 16,1 0-2-16,-1 0 0 0,0 0 0 16,2 0 3-16,-3 0-3 0,-2 0 0 15,-1 0 0-15,-3 0 0 0,0 0 0 16,-2 0 2-16,0 0-2 0,-1 3 0 15,-3-3 2-15,1 0-2 16,0 2 0-16,-3-2 2 0,2 1-3 16,-2-1 2-16,2 0 2 0,-1 0-3 15,2 0 0-15,-2 0 4 0,-1 3-3 16,0-3 1-16,0 0-2 0,0 0 0 16,0 0 2-16,0 0-1 15,0 0-1-15,0 0 0 0,0 0 1 16,0 0-1-16,0 0 0 0,0 0-5 15,0 0-42-15,4 0-80 0,5-9-65 16,0-7-78-16</inkml:trace>
  <inkml:trace contextRef="#ctx0" brushRef="#br0" timeOffset="0.999">512 1970 257 0,'0'0'0'0,"0"0"56"0,0 0-17 16,0 0-30-16,0 0-3 0,0 0 3 15,0 0-1-15,0 0 1 0,-7-13 9 16,7 13 8-16,0 0 6 15,0 0 15-15,0 0 3 0,0 0-8 16,0 0 1-16,0-4-9 0,0 4-2 16,0 0-1-16,0 0-7 0,0 0-5 15,0 0 2-15,0-5 0 0,0 0-7 16,0-2 2-16,0-6-1 0,0 3-5 16,2-1-1-16,0-4 1 15,2 6-3-15,0-3 2 0,-3-1 4 16,1 2-3-16,-1-3 0 0,-1 1-1 15,3-2-2-15,-3 0-1 0,4-4 0 16,-3 4-2-16,-1-2 2 0,2-2-3 16,-1 1-2-16,-1 1 1 15,0-4 1-15,0 1-3 0,0 0 0 16,1 2 3-16,-1-1-3 0,2 2 0 16,-2 1 2-16,1-1-1 0,-1-3 0 15,1 3 1-15,1-3 0 0,-2 6 1 16,0-2-1-16,3 5-1 15,-3-7 1-15,0 4 0 0,0-2-1 16,0-5-1-16,0 3 0 0,1-2 3 16,-1 2-3-16,0-5 2 0,0 3-2 15,0-5 0-15,1 5 6 0,-1 0-2 16,2 1 1-16,-2-1 3 0,0-1-4 16,0 5 3-16,1 1-2 15,2-1-3-15,-3-1-1 0,1 0 2 16,2-1-3-16,1 5 0 0,0-1 0 15,-1 0 2-15,-2-2-2 0,2 2 0 16,-3-2 2-16,5 2-1 0,-3-3 4 16,-1 4-3-16,2-2 0 15,-3 3 0-15,4-5 1 0,-4 4-2 16,0-2 3-16,4 3-4 0,-3 1 0 16,3 4 4-16,-2-1-5 0,1-1 2 15,-2-2 3-15,-1 1-4 0,4-2 0 16,-1 0 0-16,-1 5 2 0,3-1-1 15,-1 0 1-15,2 3-2 16,-3-4 0-16,3 1 4 0,-1 1-1 16,-1 1 2-16,3-1 3 0,-1 4-4 15,0-2 1-15,-3-5 0 0,3 2-3 16,0-1 1-16,3 3 2 16,-1-3-2-16,1 3 2 0,4-6 2 15,-2 0-4-15,5 1 2 0,-1 0 0 16,1 0-2-16,2 1 2 0,0-3 1 15,0 3-2-15,2-1 3 0,-2-3 1 16,3 3-3-16,-4 0 0 0,3 1 1 16,1 2-3-16,-4-6 0 15,2 7 2-15,-1-2-2 0,1-5 3 16,1 8 3-16,1-1-5 0,2 0 4 16,-1 0-5-16,0-1 0 0,-2 1 1 15,2-1 1-15,-1 3-2 0,3-1 3 16,2 0 4-16,0 1-3 15,0 1 2-15,0-1-5 0,-7-1-1 16,9 1 1-16,-9-4 3 0,8 4-3 16,0-2 1-16,-3 2 1 0,3 2-3 15,-4-6 1-15,3 6 0 0,0-2-1 16,3-3 0-16,-2 6 0 0,1-1-3 16,-7-1 0-16,4 2 5 15,-2-2-5-15,3 4 0 0,1-2 3 16,-2-2-2-16,0 4 1 0,0-5 0 15,0 1-3-15,0 2 2 0,1-3 1 16,4 5-3-16,-3 0 2 16,6 0 18-16,0 0-17 0,-2-4-2 15,3 4 0-15,0-1 5 0,0-3-6 16,3 4 2-16,-2-3 1 0,-1 3-2 16,4 0 0-16,-2 0 2 0,-1 0-2 15,2 0 0-15,1 0 2 0,-4 0-3 16,4 0 2-16,-1 0-1 15,2 0 0-15,0 0 0 0,-1 0 3 16,3 0-4-16,-1-1 2 0,1-5 0 16,1 2-1-16,2-2 0 0,2 1 1 15,3 0 0-15,-2-5 1 0,4 5-2 16,-5-3 0-16,3 1 0 16,3 1 1-16,-5 1-1 0,-1-2 0 15,0 2 3-15,1-2-3 0,1 2 0 16,1-1 0-16,-2 2 1 0,-2-2-1 15,0 1 1-15,0-7 0 0,2 7 0 16,0-2-1-16,0 2 0 16,3-3 0-16,-2 0 2 0,3 1-2 15,0 0 0-15,-2-4 1 0,2 7 0 16,-1-2 1-16,-3 1-2 0,0 1 0 16,1 0 0-16,0 0 0 0,1 4 0 15,-1 0 2-15,2-2-4 0,-5 2 3 16,3 0-1-16,-3-1 0 15,1 1-1-15,-1 0 1 0,0-3 2 16,3 3-3-16,-2-5 2 0,0 3-2 16,-2 1 1-16,-1-1 0 0,0-1 1 15,1 0-1-15,0 2 0 0,-2-3 0 16,-4 4 1-16,2 0-1 16,1 0 0-16,-7 0 0 0,7 0 1 15,-5 0-2-15,1 0 0 0,0 4 1 16,1 0 1-16,-1-1-1 0,5 0 0 15,-2-1-1-15,-3 3 2 0,5-2-1 16,-2-2 0-16,1 3 0 16,0 1 0-16,0-4 0 0,-2 3 0 15,1-1 0-15,1 1 0 0,2 1 0 16,0 1 0-16,0-1 0 0,-5 2-1 16,7-1 2-16,-3 0-1 0,1-3 1 15,2 4 0-15,0-7-2 0,-1 5 0 16,-1-1 2-16,1 1-1 15,0 1-1-15,1-5 2 0,-5 3-1 16,1 4 0-16,1-7 0 0,0 3 1 16,-2-1-1-16,4 4 0 0,-5 3 0 15,1-5 0-15,-4 2-1 0,3-2 1 16,0 1 0-16,0 2 1 16,1-4-2-16,-3-1 2 0,4 2-2 15,-2-1 1-15,-2-1 0 0,7-3 1 16,-3 0-1-16,0 0 0 0,1 0 0 15,-2 0 0-15,-4 0-1 0,2 0 1 16,-4 0 0-16,3 0 1 16,1 0-1-16,1 0 0 0,-1 0 0 15,0 1 0-15,0-1 0 0,-1 0 0 16,0 0 1-16,0 0-1 0,3 0-1 16,-1-1 2-16,1 1-1 0,-2-4-1 15,1-1 2-15,1 1-1 0,0 0-1 16,1 1 2-16,-1 0 0 15,2-1-2-15,1 4 2 0,-4 0-1 16,1-2-1-16,-1 2 2 0,1-1-1 16,-1-3-1-16,3 1 2 0,-2-2-2 15,2 2 1-15,-4 3 0 0,3-4 0 16,1-1 1-16,-1 1-1 16,1 2 0-16,0-1 0 0,-2 2 0 15,-2 1 0-15,-3 0 0 0,2-3 0 16,-1 3 1-16,-2 0-2 0,7 0 1 15,-8 0 1-15,1 0-2 0,4 0 2 16,-5 0-1-16,4 0 0 0,0 0 0 16,-2 0 0-16,2 0-2 15,1 0 4-15,-3 0-2 0,3 0-2 16,-1-1 4-16,1 1-2 0,-1-2-2 16,1 2 4-16,2 0-2 0,0-3-1 15,-2 3 2-15,3 0-2 0,-1 0 2 16,1 0 1-16,1 0-3 15,-1-1 1-15,3 1 0 0,-1 0 1 16,0 0 0-16,2 0-1 0,-1 0 0 16,0 0 1-16,-2 0-1 0,0 0 1 15,1 0-1-15,-3 0 0 0,-2 0 2 16,1 4-3-16,2-4 2 0,-8 2 0 16,5-1-1-16,-1 2 0 15,1 1 0-15,-2-2 0 0,0 2 1 16,-1 0-1-16,-1 1 0 0,3-5 0 15,-4 2 2-15,1-2-2 0,2 0 0 16,-2 0 1-16,-1 0-1 0,-3 1 0 16,-1-1 0-16,1 0 1 15,0 0 0-15,1 0-1 0,-4 4 0 16,1-4 0-16,-1 0 1 0,-4 0-2 16,5 0 2-16,0 0 0 0,-5 0-1 15,2-4 0-15,1 4 0 0,-2-1 1 16,0-1 1-16,3 2-2 15,-1-4 0-15,-1 4 3 0,2-4-4 16,-1 4 2-16,2 0 2 0,-5 0-4 16,1 0 2-16,2 0 3 0,-4 0-6 15,4 0 4-15,4 0 0 0,1 0-2 16,-3 0 0-16,4 0 5 0,0-1-4 16,-2-3 0-16,3 4 0 15,1 0-2-15,-5-2 2 0,0-1 2 16,-2 3-3-16,2-1 0 0,0-2 0 15,2 3 2-15,-2-3-2 0,-2 3 0 16,2 0 0-16,-2 0 1 0,3 0 2 16,-1 0-3-16,0-4 0 15,-1 3 0-15,-3-3 2 0,0 0-2 16,2 0 0-16,-5 4 1 0,2 0-1 16,2-1 0-16,-7 1 1 0,-1 0-2 15,0-2 2-15,2 2 1 0,-2 0-2 16,0 0 0-16,0 0 2 0,-3 0-2 15,3 0 2-15,1 0 0 16,-3 0-2-16,3 2 0 0,-1-1 4 16,3-1-4-16,-1 4 0 0,3-4 4 15,-4 3-4-15,2-3 4 0,-1 0-4 16,0 1 0-16,0-1 4 0,2 0-5 16,-4 0 2-16,2 0 4 15,0 0-4-15,-1 0 0 0,0 0 2 16,3 0-3-16,-3 0 0 0,4 0 5 15,-3-1-4-15,4 1 0 0,-4 0 1 16,-1 0-2-16,3 0 0 0,-3-3 2 16,2 3-2-16,2 0 2 15,-1 0-2-15,3-4 0 0,2 4 1 16,-6 0-1-16,3-1 2 0,-3-1-2 16,2 0 0-16,-3-1 0 0,3 3 0 15,-3 0 2-15,3-3-2 0,-3 3 0 16,-2-1 0-16,3-3 1 15,-2 4-1-15,-2-5 0 0,2 5 1 16,0-2-2-16,1 0 2 0,1-1 0 16,-1 1-1-16,1 2 0 0,2 0 2 15,-1 0-2-15,1 0 0 0,1 0 2 16,0 0-3-16,-5-1 2 16,7-1 0-16,-7 2-1 0,4-5 0 15,-3 3 2-15,3-1-2 0,-6-1 0 16,3 4 1-16,-1-4-1 0,-4 4 0 15,2-4 2-15,0 1-2 0,2 0 0 16,0 2 1-16,3 1-1 0,-3 0 0 16,-3-4 1-16,1 4-1 15,1-2 0-15,1 0 1 0,1 1-2 16,-2-1 2-16,3 2 1 0,1-2-4 16,1 2 4-16,-1-3-2 0,-2-2-2 15,2 3 4-15,-3-1 0 0,4-1-2 16,-2 4-1-16,2-4 1 15,-3 2 0-15,2 2 0 0,-3-1 0 16,-1-1 1-16,-1 2-1 0,0 0 0 16,4 0-1-16,-2 0 1 0,-2 0 2 15,5 0-3-15,-2 0 2 0,3 0-1 16,2 0-1-16,3 0 1 16,-6 0 0-16,3 0 0 0,4 0 0 15,-5 0 0-15,3 0 1 0,-3 0 0 16,-1 0-2-16,0 0 1 0,5 0 0 15,0 0 0-15,0 0 0 0,-1 0 0 16,-1 0 0-16,-1 0 0 16,2 0 1-16,-1 0-1 0,-3-2-2 15,6 2 4-15,-4 0-2 0,2-1-1 16,0 1 2-16,-2 0-1 0,4 0-2 16,-2 0 4-16,-3 0-2 0,1 0 0 15,-2 0 0-15,-1 0 0 0,4 0-2 16,-4 0 4-16,-2 0-2 15,1 0-2-15,-3 0 4 0,4 0-1 16,-3 0-1-16,4 0-1 0,-2 0 2 16,-5 0-2-16,7 0 2 0,-4 0-1 15,-1 0-2-15,4 0 4 0,-8 0-2 16,5 0-2-16,-2 0 4 16,0 0-2-16,-1 0-1 0,3 0 2 15,-2 0-1-15,-1 0 0 0,1 0 0 16,1 0 0-16,-2 3-1 0,3-3 2 15,-1 2 0-15,-3-2-2 0,3 0 2 16,-3 0-3-16,2 0 2 16,0 0 0-16,-2 0 2 0,0 0-2 15,0 0 0-15,0 1-1 0,-2-1 1 16,3 0 0-16,-3 0 1 0,-1 0-1 16,1 2 0-16,0-2 0 0,-4 0 0 15,5 4-1-15,-3-4 1 0,-1 1 0 16,3 2 0-16,-2-2 0 15,-3 3-1-15,-1-4 1 0,2 6 2 16,2-2-3-16,1-2 1 0,-1 3 1 16,0-5-2-16,3 4 1 0,0 0 0 15,-2-1 0-15,2 2 0 0,-6-2 0 16,4-3 0-16,2 5 0 16,-3-1 0-16,0-3 0 0,2 3 1 15,-3-2-1-15,-2 1 0 0,6 2-1 16,-5 1 1-16,1-1 0 0,-1 2 0 15,1 2 1-15,-2-1-2 0,1-6 2 16,3 4 0-16,-3-2-2 0,6 5 2 16,-4 2 2-16,0-5 4 15,0 4-2-15,-1 2-3 0,1-4-2 16,0 2 0-16,2 2 4 0,0-6-4 16,-5 4 0-16,1 0 1 0,-3-3-2 15,1 2 2-15,1 4 0 0,1-1-1 16,0 1 0-16,0 4 4 15,-2-1-5-15,1 1 2 0,0-1 2 16,1 1-2-16,-3 1 2 0,1 3-3 16,3-5 0-16,-5 3 0 0,3-4 3 15,-1 4-3-15,-1-3 0 0,2 0 2 16,-1 4-2-16,2-2 0 16,-2 1 2-16,-2-2-3 0,3 7 2 15,-3-4 2-15,-1 4-3 0,4-1 0 16,-5 1 2-16,1 1-2 0,2 0 3 15,-4 3-3-15,3-2 0 0,-3 1 0 16,2 1 2-16,1-1-2 0,-1-2 0 16,0 2 1-16,-2-2-1 15,3 2 0-15,-5-1 0 0,4-4 1 16,-2 4 0-16,1-1-1 0,3 0 0 16,-5 1 0-16,0 2 0 0,2 0 1 15,-2-1 0-15,1 0-1 0,-2 4 0 16,1-3 0-16,-1 7 2 15,0-1-2-15,0 1 0 0,0-4 1 16,0 4-1-16,0-3 0 0,0 5 1 16,-1-5 0-16,-1-1-1 0,-2-3 0 15,2-1 0-15,2 2 2 0,0-3-2 16,0 2 0-16,0-2 0 0,0-2 0 16,-3 1 0-16,1-2 0 15,0 4 0-15,-1-2 0 0,0-3 0 16,2 2 1-16,0 0-1 0,1 1 0 15,0-5 0-15,-5 2 0 0,5 2 0 16,-1 0 0-16,0-1-1 0,1 0 2 16,-2-6 0-16,0 7-1 15,0-3 0-15,0-1 0 0,2 3 0 16,0-2 0-16,-5 2 0 0,4-3-1 16,0-2 2-16,-1 5 0 0,2-6-1 15,0 3 0-15,-2-2 0 0,-1 2-1 16,3 1 2-16,-2-1-1 0,2 1 0 15,0-2 0-15,-2 0 0 16,0 1-1-16,0-1 1 0,-1 1 2 16,2 0-3-16,-2-3 2 0,1 3 0 15,-2 0-1-15,3 0 0 0,-2-4 0 16,3-2-1-16,-1-3 2 16,-2 2-1-16,2-4 0 0,-1 7 0 15,2-2 0-15,-4 1 0 0,0-2 0 16,0 4 1-16,1-4-1 0,0 2 0 15,1 0 1-15,-2-3-1 0,1-1 0 16,1 1-1-16,0-2 1 0,0-2 0 16,-2-1 1-16,0-2-3 15,1-1 4-15,1 2 0 0,-4-4-2 16,5 6 3-16,-5-1-2 0,4 0 0 16,-4-3 1-16,-1-2-1 0,1 0-2 15,-1 0 2-15,3 2 1 0,-2 1-3 16,-1-4 2-16,-1 5 0 15,0-2-1-15,-2 1 0 0,2 1 0 16,-1 1-2-16,-2 3 4 0,-2-3-2 16,0 4-1-16,0-3 2 0,0 1-1 15,3-4 0-15,-3 3 0 0,2 0 1 16,0-4-1-16,-2 3 0 0,5-3-1 16,1 2 0-16,-1 2 2 15,-1-3 0-15,0 2-3 0,-1 1 4 16,1-2-2-16,-2 4-2 0,2-3 4 15,-1 2-3-15,2 0 0 0,-5-3 2 16,1 5 0-16,-1-2-3 16,-1 0 4-16,2-2-2 0,-3 2-2 15,1-1 4-15,-1-3-1 0,1 2-1 16,-3 2 0-16,-1 0-1 0,3-2 1 16,-7-2 0-16,0 0 2 0,2 3-4 15,-5-1 4-15,3 2-2 0,0-3-1 16,-5 4 2-16,1-5-1 15,-2 5-2-15,-2-4 4 0,2 2-2 16,-2-2 0-16,-3 0 0 0,3 2 0 16,0-1-2-16,-2 1 3 0,5 1-1 15,-1-2 0-15,0 1 0 0,-4-5 1 16,5 2-2-16,-2-1 2 16,2 2-1-16,1-1 0 0,0-1 0 15,3-1 0-15,0-2-2 0,1 5 4 16,0-5-2-16,0-1 0 0,5 4 0 15,-2-4 0-15,4 0 0 0,0 0 0 16,-1 0 0-16,2 0 0 16,-2 0 1-16,1 1-1 0,1 2 0 15,-1-3-1-15,-1 0 1 0,1 0 0 16,-3 0 0-16,0 0 0 0,0 0 0 16,-3 0 0-16,-1 0 0 0,-1 0-1 15,-4 0 2-15,3 0 0 0,-4 2-1 16,4-2 0-16,-6 3 0 15,2-3 0-15,1 0 0 0,0 0 0 16,-3 2-2-16,1 0 4 0,0 0-2 16,0-1-2-16,-1 2 4 0,0-2-2 15,-1 4-2-15,1-2 4 0,0-1-2 16,-2 3-2-16,2-4 3 16,0-1 0-16,-2 4-2 0,0-4 2 15,2 0-1-15,0 3 0 0,1-3 0 16,2 3 0-16,-5-3-2 0,1 2 4 15,2-2-3-15,-1 0 2 0,4 0 0 16,-2 0-2-16,-2 0 0 16,1 2 2-16,0 1-1 0,-1-2 0 15,3 3 0-15,-1 2 1 0,-2-5-1 16,3 3 0-16,-2-3-1 0,2 1 1 16,-2 2 0-16,-1-3 0 0,0-1 0 15,-3 4 0-15,2-1 0 0,-2 0 0 16,5 1 0-16,-4-1 0 15,4-3 0-15,-2 2 0 0,-2 1 1 16,4-1-1-16,-3-2 0 0,5 0 0 16,-4 0 0-16,-3 0 0 0,0 0 0 15,2 0-2-15,-2 0 3 0,-1 0 0 16,0 0-3-16,-1 0 4 16,0 0-2-16,0 0-2 0,3 0 4 15,-1 0-2-15,-4 0 0 0,2 0 0 16,-5 0 0-16,3 0-1 0,-3-2 2 15,4 0 0-15,-4 2-1 0,-3 0 0 16,5 0-1-16,-4 0-1 0,-2 0 4 16,3 0-1-16,-3 0-1 15,5 0 0-15,-1 0-1 0,-4 0 1 16,3 0 0-16,0 0 0 0,2 0 0 16,-2 0 2-16,1 0-4 0,5 0 2 15,-3 0 0-15,1 0 1 0,-1 0-3 16,1 0 4-16,2 0-3 15,-3 0 0-15,3 0 2 0,-1 0 0 16,0 2-3-16,0 0 4 0,-1 1-2 16,-2-1-2-16,3-1 4 0,-6 2-2 15,0 1-2-15,-1 1 4 0,-2 0-2 16,0 0-2-16,-3 1 3 16,0 3-2-16,0-4 1 0,-3 1 0 15,3 4 2-15,1-4-4 0,-5 2 4 16,6-2-2-16,-2 0 0 0,0-2 0 15,2 3 0-15,-1 1 0 0,-2-4 1 16,2 3-2-16,1-3 0 0,1 1 2 16,0 0-1-16,2-4 0 15,1 3 0-15,5-2 0 0,-5 2-2 16,3 1 4-16,1-5-2 0,0 0 0 16,2 1 0-16,-2-1 0 0,3 0-1 15,0 0 2-15,0 0-1 0,0 0-1 16,-1 0 2-16,-1 0-1 15,3 0-1-15,-5 0 2 0,4 0-1 16,-2 3 0-16,0-3 0 0,0 4-1 16,1-3 0-16,-1 1 2 0,1 0 0 15,-1 0-1-15,0-1 0 0,4 3 0 16,2 0-2-16,-2 0 4 0,0-4-2 16,-3 1 0-16,-1-1 0 15,3 0 0-15,0 2-2 0,-1 0 4 16,-1 1-4-16,-2 2 3 0,1 0 0 15,4-2-1-15,-7-2 0 0,6 3 0 16,-1-3 0-16,-2 2-2 0,0-2 4 16,0 1-2-16,0-2-1 15,0 4 2-15,3-3-1 0,-3 2-1 16,0 1 2-16,0-4-2 0,0 1 1 16,-1 3 0-16,0-2 1 0,-3 3-2 15,-1-2 2-15,0 2-1 0,4-2 0 16,-4 1 0-16,4 2-1 0,3-3 1 15,-3-1 0-15,3 0 1 16,2 1-2-16,-3-3 2 0,5 0-1 16,-1 0-1-16,-2 0 2 0,4 0-1 15,1 0-1-15,2 0 2 0,-3 0-1 16,3 0-2-16,-1 0 4 0,-2 0-2 16,6-3 0-16,0 1 0 15,-3 0 0-15,4 1-1 0,-5-1 2 16,2 0 0-16,3 1-2 0,-4-3 2 15,2 4-2-15,2 0 1 0,-1 0 0 16,0-3 1-16,4 2-3 0,-5-4 4 16,2 1-2-16,-3 3 0 0,0-1 0 15,1-2 0-15,-1-1-2 16,2 1 4-16,-5 0-2 0,0 4-2 16,1 0 4-16,2 0-3 0,-3 0 0 15,-1 0 2-15,0-3 0 0,-2 1-3 16,-1 2 4-16,5-2-3 15,-5 1 1-15,0 1 0 0,2 0 1 16,-5 0-2-16,4 0 2 0,3 0-2 16,-2-3 0-16,1 3 2 0,0 0 0 15,0 0-3-15,0 3 4 0,0-2-3 16,0-1 1-16,-1 0 0 0,-1 0 1 16,1 2-1-16,0-2 0 15,2 2 0-15,-1 0 0 0,1-1 0 16,0-1-1-16,0 0 0 0,2 0 2 15,0 0 1-15,2 0-2 0,-1 0 0 16,0 0-1-16,0 0 0 16,1 0 2-16,0 0-1 0,-1 0-1 15,5 0 2-15,-2 0-1 0,1 0 0 16,-1 0 0-16,2 0 1 0,0 0-3 16,0 0 4-16,-6 0-4 0,5-1 2 15,-4 1 0-15,3-4 1 0,-2 6-1 16,2-2 0-16,-1-2 0 15,-2 2-1-15,-1 0 2 0,0 0 0 16,4 0-3-16,-2-2 3 0,-2 2 0 16,4 0-2-16,-2 0 1 0,-2 0 0 15,1-1 0-15,2-2 0 0,-5-2 0 16,2 4 0-16,0 1 0 16,-2 0 0-16,2-3 0 0,0 3 0 15,-1 0 0-15,1-1 0 0,-2-3 0 16,2-1 0-16,-3 4 0 0,2-3 0 15,-2 4 1-15,0-2-3 0,4 2 4 16,-1 0-2-16,-3-1-2 16,3-2 4-16,-3-1-4 0,1 3-5 15,0 0 11-15,2-2-4 0,-1 3 0 16,4-1 0-16,-4-3 0 0,1 2 0 16,1-3 0-16,3 2 1 0,-6 3-1 15,3-1 0-15,-2-1 0 0,-1-1-2 16,4 3 4-16,-2-4-2 15,0 4-1-15,0 0 2 0,4-2-1 16,-1 1-1-16,-4-2 2 0,1 2 0 16,-2 1-3-16,6 0 4 0,-4-3-2 15,1 3-2-15,5-2 4 0,-6 1-2 16,1 1 0-16,2-2 0 16,-4 2-1-16,2-2 1 0,3 2 0 15,-2-3 1-15,-1 3-1 0,0-1 0 16,0-1 0-16,0 2 0 0,0 0 0 15,-1 0 1-15,0 0-3 0,-1 0 3 16,2-2-2-16,-1 2 2 16,1-2 1-16,3 2-4 0,-5 0 1 15,1 0 2-15,-2-1 0 0,-1 1-1 16,3 0-1-16,0 0 1 0,-1 0 0 16,0-3 0-16,0 3 1 0,1-1-3 15,-1 1 4-15,3 0-2 0,-7 0-2 16,3 0 4-16,3 0-4 15,-2 0 4-15,2-1-1 0,0-4-2 16,0 5 1-16,1-2 0 0,0 2 0 16,1 0-2-16,-2 0 4 0,-3 0-3 15,1-1 2-15,0 1 0 0,1-2-2 16,0 2 1-16,1 0 0 16,-3 0 1-16,2 0-1 0,-3 0 0 15,5 0 0-15,-3 0 0 0,2 0 0 16,-2 0-1-16,-1 0 0 0,-1 0 2 15,3 0 0-15,-3 0-2 0,0 0 1 16,1 0 0-16,2-2 0 0,2 0 0 16,2-1 1-16,-7 2-2 15,4 0 2-15,-4-2-1 0,4 1 0 16,-3 1 0-16,2-3 0 0,1 3 0 16,-3-4 0-16,6 3-1 0,-2 1 1 15,0-4 0-15,1 4 0 0,0 0 0 16,-1-3 0-16,-1 1 2 15,4 1-4-15,-6 2 3 0,4-1-2 16,1 1 1-16,-5-2 0 0,2-1 2 16,5 3-4-16,-3 0 4 0,3 0-3 15,1 0 1-15,-3-4 0 0,2 4 1 16,-1-1-1-16,2-2 0 16,0 3 1-16,-1 0-1 0,5-2 0 15,-5-1-1-15,2 3 1 0,1 0 0 16,2 0 0-16,0 0-2 0,-4 0 4 15,1 0-3-15,0 0 2 0,3 0 0 16,0 0-2-16,1 0-1 0,-4 0 4 16,4 0-2-16,-1 0-2 15,-1 0 4-15,2 3-3 0,-1-1 1 16,-2 1 0-16,3-2 1 0,0 3-1 16,-1-2 0-16,0-1 1 0,0 2-3 15,1-1 4-15,-4-2-2 0,8 3-2 16,-4-2 4-16,0 2-4 15,0-2 2-15,1-1 0 0,-2 1 2 16,2 4-4-16,-1-4 4 0,0 3-2 16,2 0-2-16,-6 0 4 0,3-3-4 15,1 4 2-15,-2-3 0 0,0-2 2 16,2 5-2-16,-2-1-1 0,-1-1 2 16,1 3-2-16,1-5 1 15,2 3 1-15,-1 0-2 0,0-2 2 16,-5-1-3-16,5 2 2 0,1-1 0 15,2 1 0-15,-3-1 0 0,-2-2 0 16,2 4 2-16,1-1-3 0,4-2 2 16,-3 0-1-16,-2 0-2 15,3-1 4-15,-2 3-2 0,3-2-1 16,0-1 1-16,-2 0 0 0,6 3-1 16,-1-3 1-16,1 2 2 0,0-1-3 15,-1-1 1-15,0 3-1 0,1-3 1 16,-1 0 0-16,1 1 0 15,1-1 0-15,-2 0 0 0,1 0 2 16,1 0-2-16,-3 0 0 0,1 0-2 16,-1 0 2-16,-1 0 0 0,1 0 0 15,3 0 0-15,-4 0 0 0,2 0 2 16,-2 0-4-16,-1 0 3 0,6 3-1 16,0-3 0-16,-4 1 0 15,3 1 0-15,-4-2-2 0,4 2 4 16,-3-2-2-16,3 2 0 0,-3-2 0 15,1 0 0-15,1 1 0 0,-3-1 0 16,5 0 1-16,-1 0-1 0,-3 0-1 16,3 0 2-16,0 3-2 15,-1-2 2-15,0 0-2 0,0-1 0 16,0 3 2-16,-1-3-2 0,-1 0 2 16,0 0-1-16,0 0 0 0,3 0 0 15,-1 0 1-15,-1 1-2 0,0-1 0 16,1 0 2-16,-4 0-1 0,6 0-2 15,-2 0 4-15,2 0-2 16,-1 0-2-16,-1 0 4 0,0-1-2 16,2 1-3-16,0-4 5 0,0 3-3 15,0-2-1-15,-2-2 4 0,0-1-2 16,-1 2-2-16,2 3 4 0,1-4-3 16,-3 4 1-16,2-4 0 15,-2-3 1-15,1 3-3 0,0 0 4 16,1 4-3-16,1-3 1 0,-1-2 0 15,1-1 0-15,1 2-2 0,-1-3 4 16,-3-2-3-16,2 3-1 0,1-1 4 16,-5-1-2-16,6 3 0 15,-3-4 0-15,2 3 0 0,-1 0 0 16,2-1 0-16,-3 3 0 0,2-2-2 16,1-3 4-16,0 2-2 0,-2-4-2 15,-2 1 4-15,4 3-2 0,-1 0-2 16,-1-3 4-16,2 5-2 0,-1-7-3 15,-1 4 6-15,2-2-4 16,-1-1-1-16,-1-2 4 0,3 3-2 16,-2-4-1-16,1 0 2 0,0 3-1 15,1-1-2-15,-1 0 4 0,0 1-2 16,4 0-2-16,-6-4 4 0,2 5-4 16,2-3 3-16,-1 0 1 15,0 2-4-15,0-2 2 0,1-1 1 16,-1 0-2-16,-1 4-1 0,2-4 3 15,1 4-2-15,0 1 1 0,-2-3 0 16,3 2 0-16,0 2-2 16,-3 0 3-16,3 1 0 0,0 0-3 15,-1-4 4-15,1 3-4 0,0-2 2 16,0 2 0-16,0-1 0 0,0-3 0 16,0 5 0-16,-2-7 2 0,0 5-3 15,2-3 1-15,-2 2-1 0,1 1 1 16,0-4 0-16,1 4 2 0,0 0-4 15,0-1 4-15,-2 1-4 16,2-4 2-16,-2-1 0 0,2 4 0 16,0 1 0-16,0 1 2 0,0-6-4 15,0 3 1-15,0 2 1 0,0-8 2 16,0 7-3-16,-1-4 1 16,0 1-1-16,1 5 1 0,0-3 0 15,0 4 0-15,0-2 0 0,0 0 0 16,0 5 0-16,0-6-1 0,0 1 1 15,0 4 0-15,0-5 0 0,1-2 0 16,1 6 0-16,-2-3 0 16,0 2 1-16,1 2-3 0,-1-3 3 15,0-2 1-15,2 1-4 0,-2 1 2 16,0-2 1-16,0 3-2 0,0-4 1 16,0-1 0-16,0 1 0 0,0-2 0 15,0 2 0-15,0 0 2 0,0 4-2 16,0-2-1-16,0 2 0 15,0-2 1-15,0 5 0 0,0-4 0 16,0-1 0-16,0 2 0 0,0 0 0 16,0 2 0-16,0 1 0 0,0-3 0 15,0 5-1-15,0-2 1 0,0 1 0 16,1-5-2-16,-1 2 3 16,3 0-2-16,-3 0 1 0,0-1 0 15,0 0 2-15,0 1-3 0,0 2 2 16,0 0-2-16,0 4 1 0,0-5 0 15,0 1 0-15,0 1 0 0,0-1 0 16,0 1 0-16,0-2 1 16,0 0-1-16,0 2 0 0,0 0 0 15,0 1 2-15,0-2-4 0,0 1 1 16,0 3 1-16,0-3 0 0,0 1-1 16,2 2 2-16,0-1-2 0,-2 2 1 15,0-4 0-15,0 3 0 0,0-3 0 16,0 0 0-16,0 4 0 15,1-1 0-15,-1-2 0 0,0 3-1 16,0-1 0-16,0 1 2 0,0 0-1 16,0-2-1-16,0 2 2 0,0 0-2 15,0 0 0-15,0 0 2 0,0-3-2 16,0 3 1-16,0 0 0 16,0 0 0-16,0-1 0 0,0-2 0 15,0 3 1-15,0 0-1 0,0 0 0 16,0 0 0-16,0 0-1 0,0 0 2 15,0 0-2-15,0 0-4 0,0 0-10 16,0 0-11-16,0 0-13 16,2 0-2-16,-1 0-7 0,3 0-45 15,3 0-73-15,4 3-35 0,-4-3-178 16</inkml:trace>
  <inkml:trace contextRef="#ctx0" brushRef="#br0" timeOffset="1.999">502 1986 258 0,'0'0'0'0,"0"0"107"0,0 0-63 16,0 0-2-16,0 0-1 0,0 0-17 15,0 0-13-15,0 0-2 0,0-4 4 16,0 4 1-16,0 0-1 0,0 0 1 16,0 0 3-16,0 0 3 15,0 0 1-15,0 0-4 0,0 0 2 16,0 0 1-16,0 0 2 0,0 0 3 16,0 0-3-16,0 0-5 0,0 0-1 15,0 0-4-15,0 0-2 0,0 0-3 16,0-2 0-16,0 2-5 0,0 0 0 15,0 0 0-15,0 0-2 16,0 0 0-16,0 0 0 0,0 0 2 16,1-7-2-16,1-1 0 0,2 0-40 15,1-6-63-15,1-1-58 0,-2-3-125 16</inkml:trace>
</inkml:ink>
</file>

<file path=ppt/ink/ink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deg"/>
          <inkml:channel name="T" type="integer" max="2.14748E9" units="dev"/>
        </inkml:traceFormat>
        <inkml:channelProperties>
          <inkml:channelProperty channel="X" name="resolution" value="1100.67188" units="1/cm"/>
          <inkml:channelProperty channel="Y" name="resolution" value="1936.58398" units="1/cm"/>
          <inkml:channelProperty channel="F" name="resolution" value="5.68611" units="1/deg"/>
          <inkml:channelProperty channel="T" name="resolution" value="1" units="1/dev"/>
        </inkml:channelProperties>
      </inkml:inkSource>
      <inkml:timestamp xml:id="ts0" timeString="2018-12-01T03:55:29.853"/>
    </inkml:context>
    <inkml:brush xml:id="br0">
      <inkml:brushProperty name="width" value="0.05292" units="cm"/>
      <inkml:brushProperty name="height" value="0.05292" units="cm"/>
      <inkml:brushProperty name="color" value="#4A452A"/>
      <inkml:brushProperty name="fitToCurve" value="1"/>
    </inkml:brush>
  </inkml:definitions>
  <inkml:trace contextRef="#ctx0" brushRef="#br0">620 2 705 0,'0'0'0'16,"0"0"179"-16,0 0-101 0,0 0-7 0,0 0-4 16,0 0-11-16,0 0-20 15,0 0-10-15,-6 0 29 0,5 0-11 0,1 0-23 16,-1 0 8 0,1 0-1-16,0 0-22 0,0 5 9 0,0 6 0 15,-2 4-11-15,-6 8 10 16,4 2 4-16,-3 0-18 0,0 3 0 15,3 0 21-15,-3 2-26 0,3 0 10 0,-4 4 11 16,3 1-21-16,1 0 10 16,-6 5 5-16,6 1-18 0,-4-1 11 15,2 0 7-15,-2-4-20 16,4 1 12-16,1-4 7 0,2-5-18 0,0-2 10 16,-5-6 7-16,5-4-16 0,-1 0 9 15,1-3 9-15,1-3-20 16,-1-4 13-16,-1-2 6 0,2-2-18 0,0-2 10 15,-1 1 10-15,1-1-22 16,0 0 15-16,0 2 6 0,0-2-17 16,0 0 10-16,0 0 9 15,0 1-23-15,0-1 15 0,0 0 7 0,0 0-22 16,0 0 16 0,0 0 6-16,0 0-19 0,0 0 10 0,0 0 6 15,-1 0-15-15,-5 0 8 0,5 0 8 0,-2 0-18 16,-1 0 10-1,0 0 7-15,0-4-16 0,0-1 9 16,1 5 7-16,-3-3-16 0,1 2 9 16,-1-4 6-16,-2 0-14 0,-1-1 8 15,-2-1 8-15,1 1-18 16,-2-2 10-16,2 0 6 0,-2 0-14 0,-2 2 7 16,1-2 7-16,2 2-14 15,3-3 8-15,-6 0 7 0,3 3-16 16,-1-5 9-16,4 5 7 0,-5-2-16 0,2-2 7 15,0 3 12 1,-2-2-22-16,5 1 14 0,-3 0 4 0,3-2-14 16,-5-2 7-16,-2 1 8 15,0 1-16-15,3-2 9 0,4 6 8 0,-2-1-18 16,1 1 12-16,0-2 2 0,0 1-10 16,3 3 6-16,-5-2 5 15,7-2-12-15,-4 3 6 16,3 1 8-16,-3-1-16 0,2-1 10 15,1 3 5-15,-1-2-14 0,5 0 7 0,-3 1 6 16,-3-1-12-16,3 0 7 16,1 3 6-16,2-1-14 0,-3 2 5 15,2-1 10-15,-1 0-16 16,1 1 9-16,2 1 6 0,-2-2-14 0,2 1 7 16,-1 1 6-16,1 0-12 0,0 0 6 15,0 0 8-15,-1-2-16 16,1 2 9-16,0 0 6 0,0 0-14 0,0 0 7 15,-4-2 7-15,2 0-14 16,-1 2 8-16,1-3 4 0,2 2-10 16,-3-1 3-16,3 1 10 15,0-1-16-15,0 2 8 0,0 0 7 16,0 0-14-16,0 0 7 16,0-3 6-16,0 3-12 0,0 2 8 0,0-2 3 15,0 0-10-15,0 0 6 0,0 0 5 0,0 0-12 16,0 0 6-1,0 0 7-15,0 0-14 0,0 0 6 0,5-3 8 16,4-3-14-16,-5-4 11 16,4 2 3-16,3-4-14 0,0 2 8 15,4-2 5-15,1 2-12 16,2-2 6-16,2-1 6 0,0 0-12 0,-4 1 5 16,3-1 8-16,-1-1-14 0,2 0 8 15,-2 0 6-15,1-1-14 16,3 3 6-16,-3 0 8 0,4-2-14 0,-2 5 7 15,-3-3 7 1,1 1-14-16,0 0 6 0,-4 0 8 0,1 2-14 16,-1 2 6-16,-1 1 8 15,-3-2-14-15,1 3 7 0,3 2 7 0,-4-3-14 16,3 4 8-16,-3-4 5 16,-5 0-12-16,3 3 6 0,-4-1 6 15,-2 1-12-15,4 1 6 16,-5 1 7-16,1 1-14 0,-2 0 7 15,1 0 6-15,-2 0-12 0,3 0 4 0,-3 0 9 16,2-2-14-16,-2 2 8 16,0 0 6-16,0 0-14 0,0-1 8 15,0 1 6-15,0 0-14 16,0 0 7-16,0 0 8 0,0 0-16 0,0 0 11 16,0 0 2-16,0 0-10 0,0 0 7 15,0 0 6-15,0 0-16 16,0 0 10-16,0 0 6 0,0 0-16 0,0 0 8 15,0 0 9-15,0 0-18 16,0 0 13-16,0 0 2 0,0 0-12 16,0 0 6-16,0 0 8 15,0 0-16-15,0 0 8 0,0 0 8 0,0 0-16 16,0 0-2 0,0 0-6-16,0 1-29 0,-7 4-19 0,2 1-13 15,-5 4-90-15,-6-1-161 0,-4-3-418 0</inkml:trace>
  <inkml:trace contextRef="#ctx0" brushRef="#br0" timeOffset="2056">183 257 612 0,'0'0'0'16,"0"0"147"-16,0 0-101 16,0 0 2-16,0 0-13 0,0 0-16 15,0 0 3-15,0 0 6 16,-16 39 18-16,11-25-12 0,-1-1-16 0,0-2 8 16,-1 6-4-16,1-4-12 15,-1 1 7-15,1 1-7 0,-1-4-10 16,-1 0 0-16,3-2 19 0,-3 3-21 0,3-1 4 15,4-4 7-15,-2 1-14 16,1-6 10-16,-1 2 3 0,2-3-13 16,-1-1 10-16,2 0 1 15,0 0-11-15,0 0 10 0,0 0 1 0,0 0-9 16,0 0 6 0,0 0 6-16,0 0-13 0,0 0 8 0,0 0 4 15,0-1-13-15,10-4 10 0,-3-5 5 0,3-1-14 16,3-2 8-1,-2-3 3-15,6-4-12 0,0-1 10 0,1-1-3 16,-1-3-4-16,2 2 3 16,1 1 2-16,-5-3-6 0,1 5 5 15,-8 1 0-15,2 3-4 16,-1 5 2-16,-6-2 4 0,4 6-8 0,0 2 4 16,-6 3 4-16,3-2-8 0,-3 1 5 15,-1 3 4-15,2 0-10 16,-2 0 10-16,0 0 2 0,0 0-12 0,0 0 10 15,0 0 3-15,0-2-13 16,0 2 10-16,0 2 6 0,-2 5-13 16,-6 5 4-16,-1 2 8 15,3 3-13-15,-6 4 6 0,1 3 10 0,-1 0-13 16,-3 3 0-16,2-2 21 16,3-1-24-16,1 3 6 0,3-5 5 15,-3 2-11-15,4-2 5 16,-3-1 0-16,4-2-4 0,2 0 3 15,1-5 1-15,-1-1-4 0,2-5 0 16,-4-5 2-16,4 0 0 0,0-3-15 16,0 1 10-16,0 1-9 0,0-2 13 15,6-3-1-15,-1-8-4 16,6-5 11-16,2-3-2 0,-1-5-6 0,3-2-3 16,-2-4 6-16,2-3-24 15,-2 3 17-15,-1-1 2 0,2 1-8 16,2 6 16-16,-2-1-1 0,-1 2-4 0,0 2-1 15,0 1 5-15,-3 2-4 16,4 0-1-16,-2 4 4 0,-1 1-2 16,-3 4 0-16,-1 2 3 15,-3-1-4-15,-3 4-1 0,-1 1 8 0,0 1-10 16,0 2 4 0,2 0 7-16,-1 0-12 0,2 0 12 0,-3 0 4 15,0 7-14-15,-3 5 8 16,-4 6 8-16,-6 5-16 0,0 3 8 15,0 2 13-15,-2 1-17 0,1 3 0 0,-2 3 21 16,0 1-23-16,3 1 4 16,-2-4 10-16,3 3-15 0,1-6 6 15,-2-4 3-15,1-2-8 16,7-5 4-16,-2 0 0 0,1-6-3 0,6-3 0 16,-1-4 5-16,0-3-8 15,1 2 5-15,0-2 0 0,0-2-2 16,0-1-6-16,2 0 6 0,6-9-5 0,1-4 11 15,3-4-2-15,0-4-4 16,-4-4-5-16,6 0 5 0,0-5-13 16,1 2 11-16,0-4-5 15,-2 1-4-15,1 2 11 0,0-1-5 0,-3 4-3 16,1 1 12 0,0 4-3-16,1 1 0 0,-1-1-3 0,-3 3 4 15,2 0-2-15,0 2 1 0,2 1 1 0,-5 0-2 16,1 5-1-1,-2-1 4-15,0 3-4 0,-6 6 1 0,3-1 3 16,-4 1-4-16,2-1 2 16,-2 3 2-16,0 0-4 0,0 0 1 15,0 0 2-15,0 2-2 16,0 4 2-16,-2 6 4 0,1 4-7 0,-3 4 4 16,-4 3 12-16,0 7-16 0,-6 1 4 15,0 4 16-15,-2 6-15 16,-3 0 12-16,0 3-4 0,1-1-7 0,3-2 14 15,0-1-9-15,3-2-11 16,3-7 4-16,0-2 8 0,1-8-12 16,3-1 4-16,3-5-1 15,2-7-2-15,0-1 2 0,0-5-1 0,0-2-6 16,0 0 10 0,0 0-5-16,0-5-11 0,4-7 18 0,5-5-2 15,4-7-8-15,-4-1-3 16,4-6-2-16,-1-2-15 0,2-1 1 15,-1-3-4-15,-1 4-7 0,-3 3 1 0,0 3 11 16,1 2 1-16,-2 4 19 16,3-2 1-16,-3 5-8 0,2 3 12 15,-4-4-2-15,3 7-2 16,-3 0-3-16,4 3 4 0,1 3 0 0,-6 0-3 16,0 2 3-16,-1 2 0 15,-3-2-3-15,0 2 1 0,2 2-10 16,-2 0 12-16,-1 5 0 0,0 7 19 0,0 6-2 15,0 6-5-15,-4 5-5 16,0 4 15-16,-7-1-4 0,0 1-9 16,0-1 14-16,-1 1-8 15,1-1-12-15,2 1 18 0,1-4-11 0,-1 1-12 16,2-3 4-16,-1-7 9 0,3-1-13 16,-2-4 4-16,3 1 2 15,3-2-6-15,-1-4 4 0,1-1-1 0,1-7-2 16,-2 3 2-1,2-5-6-15,0 0-23 0,-2 0-6 0,2 0-25 16,0-4-16-16,7-7-28 16,1 0-111-16,-3-8-251 0</inkml:trace>
  <inkml:trace contextRef="#ctx0" brushRef="#br0" timeOffset="4166">444 447 584 0,'0'0'0'0,"0"0"194"16,0 0-134-16,0 0-12 0,0 0 24 15,0 0-31-15,0 0-12 16,0 0 33-16,0 0-15 0,9-34-10 0,-7 32 18 16,2-1-15-16,0-1-9 15,-4-1 13-15,5 0-18 0,1-1-12 16,-1 4 17-16,8-1-15 0,-4-2-7 0,2-1 13 15,4-2-12-15,0 4-6 16,0-5 15-16,1 3-11 0,6 2-2 16,-5-1 14-16,2 0-11 15,3 0-7-15,-5 0 18 0,4 1-14 0,-1 2-5 16,2 0 19-16,1-1-14 16,-1 3-6-16,1 0 0 0,-2 0 21 15,-2 0-21-15,6 0 0 0,-8 1 19 0,7 4-21 16,-3-3 4-1,-1 6 17-15,4-2-19 0,-6 0 0 16,1 3 20-16,3-3-23 0,-6 1 6 16,2 4 11-16,-2-5-16 0,1 4 4 15,-2-1 12-15,3-1-16 16,1 3 4-16,-4 0 10 0,2 1-13 0,-3-1 2 16,1 2 5-16,1 0-7 0,0 2 2 15,-3 1 8-15,2 0-11 16,2 1 4-16,0 0 12 15,0-1-20-15,-2-2 12 0,0 3 3 0,-2 1-14 16,0 0 10-16,0 3 3 16,0-1-8-16,-1-1 0 0,-3 4 14 15,5-4-15-15,-2 3 2 0,-5-2 12 0,3 0-14 16,-2 0 2-16,-4-1 3 0,-1 2-10 16,-2-2 12-16,1 3-1 15,-1-2-12-15,-1 1 14 16,0-1-4-16,0 2-8 0,-1 0 10 15,-6 0 0-15,-3 0-9 0,5 1 8 0,-8-2 3 16,3 2-13-16,-3 1 12 16,-2-3-1-16,3 0-12 0,-2-3 14 15,1 0-2-15,-4-5-14 16,2 2 18-16,-5-3-4 0,2-2-5 0,0-1 0 16,3-3 5-16,0-1-12 15,-1-4 14-15,1-1-3 0,-2 0-12 16,-2 0 16-16,4-2-13 0,-1-4-4 0,1-5 13 15,0-1-8-15,3-3-12 16,-1 1 20-16,2 0-8 0,-1-1-12 16,2 1 22-16,4 0-12 15,2 1-6-15,-1 2 23 0,3 0-15 0,-1 1-4 16,2-1 16-16,-1 0-13 16,2 1-2-16,0 2 14 0,0-3-12 15,4-2-3-15,0-1 16 0,5 4-12 0,-3-5-6 16,3 5 19-1,3-2-12-15,0 1-5 0,-2 3 16 16,2-2-11-16,0 0-3 0,3 1 12 16,2 3-3-16,1-1-11 0,2 1 16 15,-1 1-3-15,0-2-9 16,4 1 8-16,-2-1 3 0,2 2-10 0,-1 1 6 16,-2 3 7-16,2-1-10 15,-3 1 0-15,3-1 12 0,-1 2-18 16,-2 0 12-16,0 0 1 15,-1 2-11-15,-3-1 8 0,0 1 4 0,4 3-12 16,-7-3 8-16,6 7 3 16,-2-2-13-16,-3-3 12 0,2 4-2 15,-2-3-11-15,5 3 14 0,-3 0 0 0,3 1-5 16,-2 2 13 0,-1 2-19-16,4-2 0 0,-2 3 8 0,0-1 3 15,0 2-11-15,-2-5 8 16,-1 5 2-16,2-3-10 0,-4 0 8 15,3 0 4-15,0 1-11 0,-2 0 6 0,0 3 5 16,-2-2-12-16,3 2 8 16,-5-2 3-16,4 2-13 0,-5-2 12 15,1 5 2-15,6 1-13 16,-4 3 10-16,-1-2 1 0,2-2-12 0,-1 1 12 16,-3 1-2-16,2 0-9 15,1 1 10-15,-4-1-1 0,4 2-10 16,-1-2 12-16,-4 2 1 0,5 0-12 0,-4 0 10 15,-1-1-1-15,0-1-9 16,-2-1 10-16,1 0-1 0,0 1-10 16,-5 1 12-16,0 1-2 15,1 2-12-15,0-1 16 0,-1-3-6 0,0 2-8 16,0-3 12-16,0-1-4 16,0 0-7-16,0-1 10 0,0 0-2 15,0 1-10-15,-2-3 14 0,0 3-5 0,2-3-10 16,-3-1 16-1,3 3-5-15,-1-3-9 0,-3-4 12 0,3 1-3 16,1-2-9-16,-2-2 12 16,2 0-2-16,0-5-10 0,0 2 12 15,-1-2-1-15,1 2-11 16,0-1 12-16,0 0-4 0,0-4-7 0,0 1 10 16,-1 1-2-16,1 1-9 0,-2-3 12 15,2 2-5-15,-1-2-9 16,-1 2 16-16,2 0-11 0,-2 0-16 0,-1 0 9 15,2-2-27-15,1 0-33 16,-2 0-88-16,1-10-71 0,-3-9-273 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85558" cy="502834"/>
          </a:xfrm>
          <a:prstGeom prst="rect">
            <a:avLst/>
          </a:prstGeom>
        </p:spPr>
        <p:txBody>
          <a:bodyPr vert="horz" lIns="93113" tIns="46557" rIns="93113" bIns="46557" rtlCol="0"/>
          <a:lstStyle>
            <a:lvl1pPr algn="l">
              <a:defRPr sz="1200"/>
            </a:lvl1pPr>
          </a:lstStyle>
          <a:p>
            <a:endParaRPr kumimoji="1" lang="ja-JP" altLang="en-US"/>
          </a:p>
        </p:txBody>
      </p:sp>
      <p:sp>
        <p:nvSpPr>
          <p:cNvPr id="3" name="日付プレースホルダー 2"/>
          <p:cNvSpPr>
            <a:spLocks noGrp="1"/>
          </p:cNvSpPr>
          <p:nvPr>
            <p:ph type="dt" idx="1"/>
          </p:nvPr>
        </p:nvSpPr>
        <p:spPr>
          <a:xfrm>
            <a:off x="3902598" y="0"/>
            <a:ext cx="2985558" cy="502834"/>
          </a:xfrm>
          <a:prstGeom prst="rect">
            <a:avLst/>
          </a:prstGeom>
        </p:spPr>
        <p:txBody>
          <a:bodyPr vert="horz" lIns="93113" tIns="46557" rIns="93113" bIns="46557" rtlCol="0"/>
          <a:lstStyle>
            <a:lvl1pPr algn="r">
              <a:defRPr sz="1200"/>
            </a:lvl1pPr>
          </a:lstStyle>
          <a:p>
            <a:fld id="{9EF07BAE-A18B-48E5-A323-3030AF66F352}" type="datetimeFigureOut">
              <a:rPr kumimoji="1" lang="ja-JP" altLang="en-US" smtClean="0"/>
              <a:t>2019/7/17</a:t>
            </a:fld>
            <a:endParaRPr kumimoji="1" lang="ja-JP" altLang="en-US"/>
          </a:p>
        </p:txBody>
      </p:sp>
      <p:sp>
        <p:nvSpPr>
          <p:cNvPr id="4" name="スライド イメージ プレースホルダー 3"/>
          <p:cNvSpPr>
            <a:spLocks noGrp="1" noRot="1" noChangeAspect="1"/>
          </p:cNvSpPr>
          <p:nvPr>
            <p:ph type="sldImg" idx="2"/>
          </p:nvPr>
        </p:nvSpPr>
        <p:spPr>
          <a:xfrm>
            <a:off x="1190625" y="1252538"/>
            <a:ext cx="4508500" cy="3381375"/>
          </a:xfrm>
          <a:prstGeom prst="rect">
            <a:avLst/>
          </a:prstGeom>
          <a:noFill/>
          <a:ln w="12700">
            <a:solidFill>
              <a:prstClr val="black"/>
            </a:solidFill>
          </a:ln>
        </p:spPr>
        <p:txBody>
          <a:bodyPr vert="horz" lIns="93113" tIns="46557" rIns="93113" bIns="46557" rtlCol="0" anchor="ctr"/>
          <a:lstStyle/>
          <a:p>
            <a:endParaRPr lang="ja-JP" altLang="en-US"/>
          </a:p>
        </p:txBody>
      </p:sp>
      <p:sp>
        <p:nvSpPr>
          <p:cNvPr id="5" name="ノート プレースホルダー 4"/>
          <p:cNvSpPr>
            <a:spLocks noGrp="1"/>
          </p:cNvSpPr>
          <p:nvPr>
            <p:ph type="body" sz="quarter" idx="3"/>
          </p:nvPr>
        </p:nvSpPr>
        <p:spPr>
          <a:xfrm>
            <a:off x="688975" y="4823034"/>
            <a:ext cx="5511800" cy="3946119"/>
          </a:xfrm>
          <a:prstGeom prst="rect">
            <a:avLst/>
          </a:prstGeom>
        </p:spPr>
        <p:txBody>
          <a:bodyPr vert="horz" lIns="93113" tIns="46557" rIns="93113" bIns="46557"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519055"/>
            <a:ext cx="2985558" cy="502833"/>
          </a:xfrm>
          <a:prstGeom prst="rect">
            <a:avLst/>
          </a:prstGeom>
        </p:spPr>
        <p:txBody>
          <a:bodyPr vert="horz" lIns="93113" tIns="46557" rIns="93113" bIns="46557"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902598" y="9519055"/>
            <a:ext cx="2985558" cy="502833"/>
          </a:xfrm>
          <a:prstGeom prst="rect">
            <a:avLst/>
          </a:prstGeom>
        </p:spPr>
        <p:txBody>
          <a:bodyPr vert="horz" lIns="93113" tIns="46557" rIns="93113" bIns="46557" rtlCol="0" anchor="b"/>
          <a:lstStyle>
            <a:lvl1pPr algn="r">
              <a:defRPr sz="1200"/>
            </a:lvl1pPr>
          </a:lstStyle>
          <a:p>
            <a:fld id="{2EA2723B-DE6D-41F6-BBD4-926BC3592F1C}" type="slidenum">
              <a:rPr kumimoji="1" lang="ja-JP" altLang="en-US" smtClean="0"/>
              <a:t>‹#›</a:t>
            </a:fld>
            <a:endParaRPr kumimoji="1" lang="ja-JP" altLang="en-US"/>
          </a:p>
        </p:txBody>
      </p:sp>
    </p:spTree>
    <p:extLst>
      <p:ext uri="{BB962C8B-B14F-4D97-AF65-F5344CB8AC3E}">
        <p14:creationId xmlns:p14="http://schemas.microsoft.com/office/powerpoint/2010/main" val="281052251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スライド イメージ プレースホルダ 1">
            <a:extLst>
              <a:ext uri="{FF2B5EF4-FFF2-40B4-BE49-F238E27FC236}">
                <a16:creationId xmlns:a16="http://schemas.microsoft.com/office/drawing/2014/main" id="{DA2C24BF-F5E9-4CCC-B5F1-4928FC38A65B}"/>
              </a:ext>
            </a:extLst>
          </p:cNvPr>
          <p:cNvSpPr>
            <a:spLocks noGrp="1" noRot="1" noChangeAspect="1" noTextEdit="1"/>
          </p:cNvSpPr>
          <p:nvPr>
            <p:ph type="sldImg"/>
          </p:nvPr>
        </p:nvSpPr>
        <p:spPr>
          <a:ln/>
        </p:spPr>
      </p:sp>
      <p:sp>
        <p:nvSpPr>
          <p:cNvPr id="171011" name="ノート プレースホルダ 2">
            <a:extLst>
              <a:ext uri="{FF2B5EF4-FFF2-40B4-BE49-F238E27FC236}">
                <a16:creationId xmlns:a16="http://schemas.microsoft.com/office/drawing/2014/main" id="{57881FD0-0D6F-4F17-AF2C-2A322E23D47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a:latin typeface="Arial" panose="020B0604020202020204" pitchFamily="34" charset="0"/>
              </a:rPr>
              <a:t>ＤＶ加害男性は被害的な意識を持つ一方、被害女性や子どもは過度な罪責感を持つ場合が多いため、これらの心理教育的な手法では、暴力の定義や暴力における責任を示すとともに、男性－女性関係や親－子関係における認識の歪みを修正することを主眼においている。こうした心理教育を通じて、可能であれば家族の再統合をめざし、それが不可能な場合でも暴力の再発を防ぐことを目指している。発表では、これらのプログラムを日本で行っている状況やその効果を示すとともに、現在の法的な枠組の中でこうした取り組みを行う上での困難についても触れたいと考えている。</a:t>
            </a:r>
            <a:endParaRPr lang="ja-JP" altLang="en-US">
              <a:latin typeface="Arial" panose="020B0604020202020204" pitchFamily="34" charset="0"/>
            </a:endParaRPr>
          </a:p>
        </p:txBody>
      </p:sp>
      <p:sp>
        <p:nvSpPr>
          <p:cNvPr id="171012" name="スライド番号プレースホルダ 3">
            <a:extLst>
              <a:ext uri="{FF2B5EF4-FFF2-40B4-BE49-F238E27FC236}">
                <a16:creationId xmlns:a16="http://schemas.microsoft.com/office/drawing/2014/main" id="{8A9E9155-5DA7-41F0-A7AE-912C37F3AA2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8014"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69478" indent="-295829" defTabSz="978014"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83316" indent="-236016" defTabSz="978014"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56966" indent="-236016" defTabSz="978014"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130615" indent="-236016" defTabSz="978014"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96181" indent="-236016" defTabSz="978014"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3061748" indent="-236016" defTabSz="978014"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527315" indent="-236016" defTabSz="978014"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992882" indent="-236016" defTabSz="978014"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eaLnBrk="1" hangingPunct="1">
              <a:spcBef>
                <a:spcPct val="0"/>
              </a:spcBef>
            </a:pPr>
            <a:fld id="{7E2D88AB-5736-485C-B777-43917C83534D}" type="slidenum">
              <a:rPr lang="en-US" altLang="ja-JP" sz="1300">
                <a:solidFill>
                  <a:srgbClr val="000000"/>
                </a:solidFill>
                <a:ea typeface="ＭＳ Ｐゴシック" panose="020B0600070205080204" pitchFamily="50" charset="-128"/>
              </a:rPr>
              <a:pPr eaLnBrk="1" hangingPunct="1">
                <a:spcBef>
                  <a:spcPct val="0"/>
                </a:spcBef>
              </a:pPr>
              <a:t>10</a:t>
            </a:fld>
            <a:endParaRPr lang="en-US" altLang="ja-JP" sz="1300">
              <a:solidFill>
                <a:srgbClr val="000000"/>
              </a:solidFill>
              <a:ea typeface="ＭＳ Ｐゴシック" panose="020B0600070205080204" pitchFamily="50" charset="-128"/>
            </a:endParaRPr>
          </a:p>
        </p:txBody>
      </p:sp>
    </p:spTree>
    <p:extLst>
      <p:ext uri="{BB962C8B-B14F-4D97-AF65-F5344CB8AC3E}">
        <p14:creationId xmlns:p14="http://schemas.microsoft.com/office/powerpoint/2010/main" val="3320270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EA2723B-DE6D-41F6-BBD4-926BC3592F1C}" type="slidenum">
              <a:rPr kumimoji="1" lang="ja-JP" altLang="en-US" smtClean="0"/>
              <a:t>44</a:t>
            </a:fld>
            <a:endParaRPr kumimoji="1" lang="ja-JP" altLang="en-US"/>
          </a:p>
        </p:txBody>
      </p:sp>
    </p:spTree>
    <p:extLst>
      <p:ext uri="{BB962C8B-B14F-4D97-AF65-F5344CB8AC3E}">
        <p14:creationId xmlns:p14="http://schemas.microsoft.com/office/powerpoint/2010/main" val="3463052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normAutofit/>
          </a:bodyPr>
          <a:lstStyle>
            <a:lvl1pPr>
              <a:defRPr sz="4800">
                <a:latin typeface="あんずもじ" panose="02000600000000000000" pitchFamily="2" charset="-128"/>
                <a:ea typeface="あんずもじ" panose="02000600000000000000" pitchFamily="2" charset="-128"/>
              </a:defRPr>
            </a:lvl1p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あんずもじ" panose="02000600000000000000" pitchFamily="2" charset="-128"/>
                <a:ea typeface="あんずもじ" panose="02000600000000000000" pitchFamily="2" charset="-128"/>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5C7ADC-6662-41FF-9287-D725CF46E4C6}"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2019/7/17</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5" name="フッター プレースホルダー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C1384A-3BA4-49C2-83E0-5744C5179FC9}"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248906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5C7ADC-6662-41FF-9287-D725CF46E4C6}"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2019/7/17</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3" name="フッター プレースホルダー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4" name="スライド番号プレースホルダー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C1384A-3BA4-49C2-83E0-5744C5179FC9}"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678651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5C7ADC-6662-41FF-9287-D725CF46E4C6}"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2019/7/17</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 name="フッター プレースホルダー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7" name="スライド番号プレースホルダー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C1384A-3BA4-49C2-83E0-5744C5179FC9}"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1021064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5C7ADC-6662-41FF-9287-D725CF46E4C6}"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2019/7/17</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 name="フッター プレースホルダー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7" name="スライド番号プレースホルダー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C1384A-3BA4-49C2-83E0-5744C5179FC9}"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1793023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5C7ADC-6662-41FF-9287-D725CF46E4C6}"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2019/7/17</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5" name="フッター プレースホルダー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C1384A-3BA4-49C2-83E0-5744C5179FC9}"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1276887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5C7ADC-6662-41FF-9287-D725CF46E4C6}"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2019/7/17</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5" name="フッター プレースホルダー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C1384A-3BA4-49C2-83E0-5744C5179FC9}"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6521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solidFill>
            <a:schemeClr val="accent3">
              <a:lumMod val="40000"/>
              <a:lumOff val="60000"/>
            </a:schemeClr>
          </a:solidFill>
        </p:spPr>
        <p:txBody>
          <a:bodyPr/>
          <a:lstStyle/>
          <a:p>
            <a:r>
              <a:rPr kumimoji="1" lang="ja-JP" altLang="en-US" dirty="0"/>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5C7ADC-6662-41FF-9287-D725CF46E4C6}"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2019/7/17</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5" name="フッター プレースホルダー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C1384A-3BA4-49C2-83E0-5744C5179FC9}"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912416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5C7ADC-6662-41FF-9287-D725CF46E4C6}"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2019/7/17</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5" name="フッター プレースホルダー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C1384A-3BA4-49C2-83E0-5744C5179FC9}"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039965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694BACF7-2946-4191-BD2A-5EEC0F4CBE1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5C7ADC-6662-41FF-9287-D725CF46E4C6}"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2019/7/17</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4" name="フッター プレースホルダー 3">
            <a:extLst>
              <a:ext uri="{FF2B5EF4-FFF2-40B4-BE49-F238E27FC236}">
                <a16:creationId xmlns:a16="http://schemas.microsoft.com/office/drawing/2014/main" id="{4C7E0048-73D9-4288-97DE-B2D1A1B426C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5" name="スライド番号プレースホルダー 4">
            <a:extLst>
              <a:ext uri="{FF2B5EF4-FFF2-40B4-BE49-F238E27FC236}">
                <a16:creationId xmlns:a16="http://schemas.microsoft.com/office/drawing/2014/main" id="{04523502-0436-4511-87E9-8BF44346CA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C1384A-3BA4-49C2-83E0-5744C5179FC9}"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7" name="コンテンツ プレースホルダー 6">
            <a:extLst>
              <a:ext uri="{FF2B5EF4-FFF2-40B4-BE49-F238E27FC236}">
                <a16:creationId xmlns:a16="http://schemas.microsoft.com/office/drawing/2014/main" id="{C2B5736B-3AA2-4712-8ACA-3B5D8706AE13}"/>
              </a:ext>
            </a:extLst>
          </p:cNvPr>
          <p:cNvSpPr>
            <a:spLocks noGrp="1"/>
          </p:cNvSpPr>
          <p:nvPr>
            <p:ph sz="quarter" idx="13"/>
          </p:nvPr>
        </p:nvSpPr>
        <p:spPr>
          <a:xfrm>
            <a:off x="827584" y="476672"/>
            <a:ext cx="1584176" cy="1439862"/>
          </a:xfrm>
        </p:spPr>
        <p:txBody>
          <a:bodyPr/>
          <a:lstStyle>
            <a:lvl1pPr marL="0" indent="0">
              <a:buNone/>
              <a:defRPr/>
            </a:lvl1pPr>
          </a:lstStyle>
          <a:p>
            <a:pPr lvl="0"/>
            <a:endParaRPr kumimoji="1" lang="ja-JP" altLang="en-US" dirty="0"/>
          </a:p>
        </p:txBody>
      </p:sp>
      <p:sp>
        <p:nvSpPr>
          <p:cNvPr id="8" name="コンテンツ プレースホルダー 6">
            <a:extLst>
              <a:ext uri="{FF2B5EF4-FFF2-40B4-BE49-F238E27FC236}">
                <a16:creationId xmlns:a16="http://schemas.microsoft.com/office/drawing/2014/main" id="{172DD03F-A302-48C1-8198-86859DEB619D}"/>
              </a:ext>
            </a:extLst>
          </p:cNvPr>
          <p:cNvSpPr>
            <a:spLocks noGrp="1"/>
          </p:cNvSpPr>
          <p:nvPr>
            <p:ph sz="quarter" idx="14"/>
          </p:nvPr>
        </p:nvSpPr>
        <p:spPr>
          <a:xfrm>
            <a:off x="845385" y="2471563"/>
            <a:ext cx="1584176" cy="1439862"/>
          </a:xfrm>
        </p:spPr>
        <p:txBody>
          <a:bodyPr/>
          <a:lstStyle>
            <a:lvl1pPr marL="0" indent="0">
              <a:buNone/>
              <a:defRPr/>
            </a:lvl1pPr>
          </a:lstStyle>
          <a:p>
            <a:pPr lvl="0"/>
            <a:endParaRPr kumimoji="1" lang="ja-JP" altLang="en-US" dirty="0"/>
          </a:p>
        </p:txBody>
      </p:sp>
      <p:sp>
        <p:nvSpPr>
          <p:cNvPr id="9" name="コンテンツ プレースホルダー 6">
            <a:extLst>
              <a:ext uri="{FF2B5EF4-FFF2-40B4-BE49-F238E27FC236}">
                <a16:creationId xmlns:a16="http://schemas.microsoft.com/office/drawing/2014/main" id="{E1565B59-6C3B-418F-9CD0-65130DC8B40D}"/>
              </a:ext>
            </a:extLst>
          </p:cNvPr>
          <p:cNvSpPr>
            <a:spLocks noGrp="1"/>
          </p:cNvSpPr>
          <p:nvPr>
            <p:ph sz="quarter" idx="15"/>
          </p:nvPr>
        </p:nvSpPr>
        <p:spPr>
          <a:xfrm>
            <a:off x="836966" y="4412134"/>
            <a:ext cx="1584176" cy="1439862"/>
          </a:xfrm>
        </p:spPr>
        <p:txBody>
          <a:bodyPr/>
          <a:lstStyle>
            <a:lvl1pPr marL="0" indent="0">
              <a:buNone/>
              <a:defRPr/>
            </a:lvl1pPr>
          </a:lstStyle>
          <a:p>
            <a:pPr lvl="0"/>
            <a:endParaRPr kumimoji="1" lang="ja-JP" altLang="en-US" dirty="0"/>
          </a:p>
        </p:txBody>
      </p:sp>
      <p:sp>
        <p:nvSpPr>
          <p:cNvPr id="10" name="コンテンツ プレースホルダー 6">
            <a:extLst>
              <a:ext uri="{FF2B5EF4-FFF2-40B4-BE49-F238E27FC236}">
                <a16:creationId xmlns:a16="http://schemas.microsoft.com/office/drawing/2014/main" id="{2F23C6BF-AFF1-477B-8442-F99317C8874D}"/>
              </a:ext>
            </a:extLst>
          </p:cNvPr>
          <p:cNvSpPr>
            <a:spLocks noGrp="1"/>
          </p:cNvSpPr>
          <p:nvPr>
            <p:ph sz="quarter" idx="16"/>
          </p:nvPr>
        </p:nvSpPr>
        <p:spPr>
          <a:xfrm>
            <a:off x="2437874" y="476672"/>
            <a:ext cx="5878542" cy="1439862"/>
          </a:xfrm>
        </p:spPr>
        <p:txBody>
          <a:bodyPr anchor="ctr">
            <a:normAutofit/>
          </a:bodyPr>
          <a:lstStyle>
            <a:lvl1pPr marL="0" indent="0">
              <a:buNone/>
              <a:defRPr sz="2400"/>
            </a:lvl1pPr>
          </a:lstStyle>
          <a:p>
            <a:pPr lvl="0"/>
            <a:endParaRPr kumimoji="1" lang="ja-JP" altLang="en-US" dirty="0"/>
          </a:p>
        </p:txBody>
      </p:sp>
      <p:sp>
        <p:nvSpPr>
          <p:cNvPr id="11" name="コンテンツ プレースホルダー 6">
            <a:extLst>
              <a:ext uri="{FF2B5EF4-FFF2-40B4-BE49-F238E27FC236}">
                <a16:creationId xmlns:a16="http://schemas.microsoft.com/office/drawing/2014/main" id="{9BBF6143-C8A4-42A2-BE59-E32406CE9BCA}"/>
              </a:ext>
            </a:extLst>
          </p:cNvPr>
          <p:cNvSpPr>
            <a:spLocks noGrp="1"/>
          </p:cNvSpPr>
          <p:nvPr>
            <p:ph sz="quarter" idx="17"/>
          </p:nvPr>
        </p:nvSpPr>
        <p:spPr>
          <a:xfrm>
            <a:off x="2437873" y="2471563"/>
            <a:ext cx="5860741" cy="1439862"/>
          </a:xfrm>
        </p:spPr>
        <p:txBody>
          <a:bodyPr anchor="ctr">
            <a:normAutofit/>
          </a:bodyPr>
          <a:lstStyle>
            <a:lvl1pPr marL="0" indent="0">
              <a:buNone/>
              <a:defRPr sz="2400"/>
            </a:lvl1pPr>
          </a:lstStyle>
          <a:p>
            <a:pPr lvl="0"/>
            <a:endParaRPr kumimoji="1" lang="ja-JP" altLang="en-US" dirty="0"/>
          </a:p>
        </p:txBody>
      </p:sp>
      <p:sp>
        <p:nvSpPr>
          <p:cNvPr id="12" name="コンテンツ プレースホルダー 6">
            <a:extLst>
              <a:ext uri="{FF2B5EF4-FFF2-40B4-BE49-F238E27FC236}">
                <a16:creationId xmlns:a16="http://schemas.microsoft.com/office/drawing/2014/main" id="{973A4E8B-C436-4358-A874-C8EDA20D3815}"/>
              </a:ext>
            </a:extLst>
          </p:cNvPr>
          <p:cNvSpPr>
            <a:spLocks noGrp="1"/>
          </p:cNvSpPr>
          <p:nvPr>
            <p:ph sz="quarter" idx="18"/>
          </p:nvPr>
        </p:nvSpPr>
        <p:spPr>
          <a:xfrm>
            <a:off x="2437874" y="4414018"/>
            <a:ext cx="5860740" cy="1439862"/>
          </a:xfrm>
        </p:spPr>
        <p:txBody>
          <a:bodyPr anchor="ctr">
            <a:normAutofit/>
          </a:bodyPr>
          <a:lstStyle>
            <a:lvl1pPr marL="0" indent="0">
              <a:buNone/>
              <a:defRPr sz="2400"/>
            </a:lvl1pPr>
          </a:lstStyle>
          <a:p>
            <a:pPr lvl="0"/>
            <a:endParaRPr kumimoji="1" lang="ja-JP" altLang="en-US" dirty="0"/>
          </a:p>
        </p:txBody>
      </p:sp>
    </p:spTree>
    <p:extLst>
      <p:ext uri="{BB962C8B-B14F-4D97-AF65-F5344CB8AC3E}">
        <p14:creationId xmlns:p14="http://schemas.microsoft.com/office/powerpoint/2010/main" val="3229365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ユーザー設定レイアウト">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694BACF7-2946-4191-BD2A-5EEC0F4CBE1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5C7ADC-6662-41FF-9287-D725CF46E4C6}"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2019/7/17</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4" name="フッター プレースホルダー 3">
            <a:extLst>
              <a:ext uri="{FF2B5EF4-FFF2-40B4-BE49-F238E27FC236}">
                <a16:creationId xmlns:a16="http://schemas.microsoft.com/office/drawing/2014/main" id="{4C7E0048-73D9-4288-97DE-B2D1A1B426C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5" name="スライド番号プレースホルダー 4">
            <a:extLst>
              <a:ext uri="{FF2B5EF4-FFF2-40B4-BE49-F238E27FC236}">
                <a16:creationId xmlns:a16="http://schemas.microsoft.com/office/drawing/2014/main" id="{04523502-0436-4511-87E9-8BF44346CA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C1384A-3BA4-49C2-83E0-5744C5179FC9}"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7" name="コンテンツ プレースホルダー 6">
            <a:extLst>
              <a:ext uri="{FF2B5EF4-FFF2-40B4-BE49-F238E27FC236}">
                <a16:creationId xmlns:a16="http://schemas.microsoft.com/office/drawing/2014/main" id="{C2B5736B-3AA2-4712-8ACA-3B5D8706AE13}"/>
              </a:ext>
            </a:extLst>
          </p:cNvPr>
          <p:cNvSpPr>
            <a:spLocks noGrp="1"/>
          </p:cNvSpPr>
          <p:nvPr>
            <p:ph sz="quarter" idx="13"/>
          </p:nvPr>
        </p:nvSpPr>
        <p:spPr>
          <a:xfrm>
            <a:off x="827584" y="284189"/>
            <a:ext cx="1584176" cy="1439862"/>
          </a:xfrm>
        </p:spPr>
        <p:txBody>
          <a:bodyPr/>
          <a:lstStyle>
            <a:lvl1pPr marL="0" indent="0">
              <a:buNone/>
              <a:defRPr/>
            </a:lvl1pPr>
          </a:lstStyle>
          <a:p>
            <a:pPr lvl="0"/>
            <a:endParaRPr kumimoji="1" lang="ja-JP" altLang="en-US" dirty="0"/>
          </a:p>
        </p:txBody>
      </p:sp>
      <p:sp>
        <p:nvSpPr>
          <p:cNvPr id="8" name="コンテンツ プレースホルダー 6">
            <a:extLst>
              <a:ext uri="{FF2B5EF4-FFF2-40B4-BE49-F238E27FC236}">
                <a16:creationId xmlns:a16="http://schemas.microsoft.com/office/drawing/2014/main" id="{172DD03F-A302-48C1-8198-86859DEB619D}"/>
              </a:ext>
            </a:extLst>
          </p:cNvPr>
          <p:cNvSpPr>
            <a:spLocks noGrp="1"/>
          </p:cNvSpPr>
          <p:nvPr>
            <p:ph sz="quarter" idx="14"/>
          </p:nvPr>
        </p:nvSpPr>
        <p:spPr>
          <a:xfrm>
            <a:off x="845385" y="1772816"/>
            <a:ext cx="1584176" cy="1439862"/>
          </a:xfrm>
        </p:spPr>
        <p:txBody>
          <a:bodyPr/>
          <a:lstStyle>
            <a:lvl1pPr marL="0" indent="0">
              <a:buNone/>
              <a:defRPr/>
            </a:lvl1pPr>
          </a:lstStyle>
          <a:p>
            <a:pPr lvl="0"/>
            <a:endParaRPr kumimoji="1" lang="ja-JP" altLang="en-US" dirty="0"/>
          </a:p>
        </p:txBody>
      </p:sp>
      <p:sp>
        <p:nvSpPr>
          <p:cNvPr id="9" name="コンテンツ プレースホルダー 6">
            <a:extLst>
              <a:ext uri="{FF2B5EF4-FFF2-40B4-BE49-F238E27FC236}">
                <a16:creationId xmlns:a16="http://schemas.microsoft.com/office/drawing/2014/main" id="{E1565B59-6C3B-418F-9CD0-65130DC8B40D}"/>
              </a:ext>
            </a:extLst>
          </p:cNvPr>
          <p:cNvSpPr>
            <a:spLocks noGrp="1"/>
          </p:cNvSpPr>
          <p:nvPr>
            <p:ph sz="quarter" idx="15"/>
          </p:nvPr>
        </p:nvSpPr>
        <p:spPr>
          <a:xfrm>
            <a:off x="836966" y="3259559"/>
            <a:ext cx="1584176" cy="1439862"/>
          </a:xfrm>
        </p:spPr>
        <p:txBody>
          <a:bodyPr/>
          <a:lstStyle>
            <a:lvl1pPr marL="0" indent="0">
              <a:buNone/>
              <a:defRPr/>
            </a:lvl1pPr>
          </a:lstStyle>
          <a:p>
            <a:pPr lvl="0"/>
            <a:endParaRPr kumimoji="1" lang="ja-JP" altLang="en-US" dirty="0"/>
          </a:p>
        </p:txBody>
      </p:sp>
      <p:sp>
        <p:nvSpPr>
          <p:cNvPr id="10" name="コンテンツ プレースホルダー 6">
            <a:extLst>
              <a:ext uri="{FF2B5EF4-FFF2-40B4-BE49-F238E27FC236}">
                <a16:creationId xmlns:a16="http://schemas.microsoft.com/office/drawing/2014/main" id="{2F23C6BF-AFF1-477B-8442-F99317C8874D}"/>
              </a:ext>
            </a:extLst>
          </p:cNvPr>
          <p:cNvSpPr>
            <a:spLocks noGrp="1"/>
          </p:cNvSpPr>
          <p:nvPr>
            <p:ph sz="quarter" idx="16"/>
          </p:nvPr>
        </p:nvSpPr>
        <p:spPr>
          <a:xfrm>
            <a:off x="2437874" y="284189"/>
            <a:ext cx="5878542" cy="1439862"/>
          </a:xfrm>
        </p:spPr>
        <p:txBody>
          <a:bodyPr anchor="ctr">
            <a:normAutofit/>
          </a:bodyPr>
          <a:lstStyle>
            <a:lvl1pPr marL="0" indent="0">
              <a:buNone/>
              <a:defRPr sz="2400"/>
            </a:lvl1pPr>
          </a:lstStyle>
          <a:p>
            <a:pPr lvl="0"/>
            <a:endParaRPr kumimoji="1" lang="ja-JP" altLang="en-US" dirty="0"/>
          </a:p>
        </p:txBody>
      </p:sp>
      <p:sp>
        <p:nvSpPr>
          <p:cNvPr id="11" name="コンテンツ プレースホルダー 6">
            <a:extLst>
              <a:ext uri="{FF2B5EF4-FFF2-40B4-BE49-F238E27FC236}">
                <a16:creationId xmlns:a16="http://schemas.microsoft.com/office/drawing/2014/main" id="{9BBF6143-C8A4-42A2-BE59-E32406CE9BCA}"/>
              </a:ext>
            </a:extLst>
          </p:cNvPr>
          <p:cNvSpPr>
            <a:spLocks noGrp="1"/>
          </p:cNvSpPr>
          <p:nvPr>
            <p:ph sz="quarter" idx="17"/>
          </p:nvPr>
        </p:nvSpPr>
        <p:spPr>
          <a:xfrm>
            <a:off x="2437873" y="1772816"/>
            <a:ext cx="5860741" cy="1439862"/>
          </a:xfrm>
        </p:spPr>
        <p:txBody>
          <a:bodyPr anchor="ctr">
            <a:normAutofit/>
          </a:bodyPr>
          <a:lstStyle>
            <a:lvl1pPr marL="0" indent="0">
              <a:buNone/>
              <a:defRPr sz="2400"/>
            </a:lvl1pPr>
          </a:lstStyle>
          <a:p>
            <a:pPr lvl="0"/>
            <a:endParaRPr kumimoji="1" lang="ja-JP" altLang="en-US" dirty="0"/>
          </a:p>
        </p:txBody>
      </p:sp>
      <p:sp>
        <p:nvSpPr>
          <p:cNvPr id="12" name="コンテンツ プレースホルダー 6">
            <a:extLst>
              <a:ext uri="{FF2B5EF4-FFF2-40B4-BE49-F238E27FC236}">
                <a16:creationId xmlns:a16="http://schemas.microsoft.com/office/drawing/2014/main" id="{973A4E8B-C436-4358-A874-C8EDA20D3815}"/>
              </a:ext>
            </a:extLst>
          </p:cNvPr>
          <p:cNvSpPr>
            <a:spLocks noGrp="1"/>
          </p:cNvSpPr>
          <p:nvPr>
            <p:ph sz="quarter" idx="18"/>
          </p:nvPr>
        </p:nvSpPr>
        <p:spPr>
          <a:xfrm>
            <a:off x="2437874" y="3261443"/>
            <a:ext cx="5860740" cy="1439862"/>
          </a:xfrm>
        </p:spPr>
        <p:txBody>
          <a:bodyPr anchor="ctr">
            <a:normAutofit/>
          </a:bodyPr>
          <a:lstStyle>
            <a:lvl1pPr marL="0" indent="0">
              <a:buNone/>
              <a:defRPr sz="2400"/>
            </a:lvl1pPr>
          </a:lstStyle>
          <a:p>
            <a:pPr lvl="0"/>
            <a:endParaRPr kumimoji="1" lang="ja-JP" altLang="en-US" dirty="0"/>
          </a:p>
        </p:txBody>
      </p:sp>
      <p:sp>
        <p:nvSpPr>
          <p:cNvPr id="13" name="コンテンツ プレースホルダー 6">
            <a:extLst>
              <a:ext uri="{FF2B5EF4-FFF2-40B4-BE49-F238E27FC236}">
                <a16:creationId xmlns:a16="http://schemas.microsoft.com/office/drawing/2014/main" id="{7D8EABB4-35A9-4BB3-A04B-28C646C62B46}"/>
              </a:ext>
            </a:extLst>
          </p:cNvPr>
          <p:cNvSpPr>
            <a:spLocks noGrp="1"/>
          </p:cNvSpPr>
          <p:nvPr>
            <p:ph sz="quarter" idx="19"/>
          </p:nvPr>
        </p:nvSpPr>
        <p:spPr>
          <a:xfrm>
            <a:off x="836965" y="4772554"/>
            <a:ext cx="1584176" cy="1439862"/>
          </a:xfrm>
        </p:spPr>
        <p:txBody>
          <a:bodyPr/>
          <a:lstStyle>
            <a:lvl1pPr marL="0" indent="0">
              <a:buNone/>
              <a:defRPr/>
            </a:lvl1pPr>
          </a:lstStyle>
          <a:p>
            <a:pPr lvl="0"/>
            <a:endParaRPr kumimoji="1" lang="ja-JP" altLang="en-US" dirty="0"/>
          </a:p>
        </p:txBody>
      </p:sp>
      <p:sp>
        <p:nvSpPr>
          <p:cNvPr id="14" name="コンテンツ プレースホルダー 6">
            <a:extLst>
              <a:ext uri="{FF2B5EF4-FFF2-40B4-BE49-F238E27FC236}">
                <a16:creationId xmlns:a16="http://schemas.microsoft.com/office/drawing/2014/main" id="{B0182E51-A23F-4841-8B62-DCD1F7660451}"/>
              </a:ext>
            </a:extLst>
          </p:cNvPr>
          <p:cNvSpPr>
            <a:spLocks noGrp="1"/>
          </p:cNvSpPr>
          <p:nvPr>
            <p:ph sz="quarter" idx="20"/>
          </p:nvPr>
        </p:nvSpPr>
        <p:spPr>
          <a:xfrm>
            <a:off x="2437873" y="4774438"/>
            <a:ext cx="5860740" cy="1439862"/>
          </a:xfrm>
        </p:spPr>
        <p:txBody>
          <a:bodyPr anchor="ctr">
            <a:normAutofit/>
          </a:bodyPr>
          <a:lstStyle>
            <a:lvl1pPr marL="0" indent="0">
              <a:buNone/>
              <a:defRPr sz="2400"/>
            </a:lvl1pPr>
          </a:lstStyle>
          <a:p>
            <a:pPr lvl="0"/>
            <a:endParaRPr kumimoji="1" lang="ja-JP" altLang="en-US" dirty="0"/>
          </a:p>
        </p:txBody>
      </p:sp>
    </p:spTree>
    <p:extLst>
      <p:ext uri="{BB962C8B-B14F-4D97-AF65-F5344CB8AC3E}">
        <p14:creationId xmlns:p14="http://schemas.microsoft.com/office/powerpoint/2010/main" val="3880248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1_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76872"/>
            <a:ext cx="8229600" cy="1440160"/>
          </a:xfrm>
          <a:solidFill>
            <a:srgbClr val="FFFFCC"/>
          </a:solidFill>
        </p:spPr>
        <p:txBody>
          <a:bodyPr anchor="ctr"/>
          <a:lstStyle>
            <a:lvl1pPr algn="ctr">
              <a:defRPr sz="4000" b="0" cap="all">
                <a:solidFill>
                  <a:schemeClr val="bg2">
                    <a:lumMod val="25000"/>
                  </a:schemeClr>
                </a:solidFill>
              </a:defRPr>
            </a:lvl1p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3726588"/>
            <a:ext cx="8229600" cy="432048"/>
          </a:xfrm>
        </p:spPr>
        <p:txBody>
          <a:bodyPr anchor="b">
            <a:noAutofit/>
          </a:bodyPr>
          <a:lstStyle>
            <a:lvl1pPr marL="0" indent="0" algn="ctr">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dirty="0"/>
              <a:t>マスター テキストの書式設定</a:t>
            </a:r>
          </a:p>
        </p:txBody>
      </p:sp>
      <p:sp>
        <p:nvSpPr>
          <p:cNvPr id="4" name="日付プレースホルダー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5C7ADC-6662-41FF-9287-D725CF46E4C6}"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2019/7/17</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5" name="フッター プレースホルダー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C1384A-3BA4-49C2-83E0-5744C5179FC9}"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352089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1160" y="227013"/>
            <a:ext cx="8235640" cy="1143000"/>
          </a:xfrm>
          <a:solidFill>
            <a:schemeClr val="accent3">
              <a:lumMod val="40000"/>
              <a:lumOff val="60000"/>
            </a:schemeClr>
          </a:solidFill>
        </p:spPr>
        <p:txBody>
          <a:bodyPr/>
          <a:lstStyle/>
          <a:p>
            <a:r>
              <a:rPr kumimoji="1" lang="ja-JP" altLang="en-US" dirty="0"/>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5" name="日付プレースホルダー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5C7ADC-6662-41FF-9287-D725CF46E4C6}"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2019/7/17</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 name="フッター プレースホルダー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7" name="スライド番号プレースホルダー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C1384A-3BA4-49C2-83E0-5744C5179FC9}"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7225748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020"/>
            <a:ext cx="8229600" cy="1143000"/>
          </a:xfrm>
          <a:solidFill>
            <a:schemeClr val="accent3">
              <a:lumMod val="40000"/>
              <a:lumOff val="60000"/>
            </a:schemeClr>
          </a:solidFill>
        </p:spPr>
        <p:txBody>
          <a:bodyPr/>
          <a:lstStyle>
            <a:lvl1pPr>
              <a:defRPr/>
            </a:lvl1p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dirty="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5C7ADC-6662-41FF-9287-D725CF46E4C6}"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2019/7/17</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8" name="フッター プレースホルダー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9" name="スライド番号プレースホルダー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C1384A-3BA4-49C2-83E0-5744C5179FC9}"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810386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4281" cy="1143000"/>
          </a:xfrm>
          <a:solidFill>
            <a:schemeClr val="accent3">
              <a:lumMod val="40000"/>
              <a:lumOff val="60000"/>
            </a:schemeClr>
          </a:solidFill>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5C7ADC-6662-41FF-9287-D725CF46E4C6}"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2019/7/17</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4" name="フッター プレースホルダー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5" name="スライド番号プレースホルダー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C1384A-3BA4-49C2-83E0-5744C5179FC9}"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838954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4281" cy="1143000"/>
          </a:xfrm>
          <a:prstGeom prst="rect">
            <a:avLst/>
          </a:prstGeom>
        </p:spPr>
        <p:txBody>
          <a:bodyPr vert="horz" lIns="91440" tIns="45720" rIns="91440" bIns="45720" rtlCol="0" anchor="ctr">
            <a:normAutofit/>
          </a:bodyPr>
          <a:lstStyle/>
          <a:p>
            <a:r>
              <a:rPr kumimoji="1" lang="ja-JP" altLang="en-US" dirty="0"/>
              <a:t>マスタータイトルの書式設定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dirty="0"/>
              <a:t>マスターテキストの書式設定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35C7ADC-6662-41FF-9287-D725CF46E4C6}"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2019/7/17</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9C1384A-3BA4-49C2-83E0-5744C5179FC9}"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pic>
        <p:nvPicPr>
          <p:cNvPr id="13" name="図 12">
            <a:extLst>
              <a:ext uri="{FF2B5EF4-FFF2-40B4-BE49-F238E27FC236}">
                <a16:creationId xmlns:a16="http://schemas.microsoft.com/office/drawing/2014/main" id="{B1FD237C-CCF3-42F8-B80B-3EDDDB95BE59}"/>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l="22514" r="66694"/>
          <a:stretch/>
        </p:blipFill>
        <p:spPr>
          <a:xfrm>
            <a:off x="0" y="0"/>
            <a:ext cx="462518" cy="6858000"/>
          </a:xfrm>
          <a:prstGeom prst="rect">
            <a:avLst/>
          </a:prstGeom>
        </p:spPr>
      </p:pic>
      <p:pic>
        <p:nvPicPr>
          <p:cNvPr id="15" name="図 14">
            <a:extLst>
              <a:ext uri="{FF2B5EF4-FFF2-40B4-BE49-F238E27FC236}">
                <a16:creationId xmlns:a16="http://schemas.microsoft.com/office/drawing/2014/main" id="{3610A69F-FE29-40CD-94E0-47D04DAE30F2}"/>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l="72367" r="16841"/>
          <a:stretch/>
        </p:blipFill>
        <p:spPr>
          <a:xfrm>
            <a:off x="8695353" y="0"/>
            <a:ext cx="462520" cy="6858000"/>
          </a:xfrm>
          <a:prstGeom prst="rect">
            <a:avLst/>
          </a:prstGeom>
        </p:spPr>
      </p:pic>
    </p:spTree>
    <p:extLst>
      <p:ext uri="{BB962C8B-B14F-4D97-AF65-F5344CB8AC3E}">
        <p14:creationId xmlns:p14="http://schemas.microsoft.com/office/powerpoint/2010/main" val="4858570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87" r:id="rId4"/>
    <p:sldLayoutId id="2147483688" r:id="rId5"/>
    <p:sldLayoutId id="2147483686"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Lst>
  <p:txStyles>
    <p:titleStyle>
      <a:lvl1pPr algn="ctr" defTabSz="914400" rtl="0" eaLnBrk="1" latinLnBrk="0" hangingPunct="1">
        <a:spcBef>
          <a:spcPct val="0"/>
        </a:spcBef>
        <a:buNone/>
        <a:defRPr kumimoji="1" sz="4400" kern="1200">
          <a:solidFill>
            <a:schemeClr val="bg2">
              <a:lumMod val="25000"/>
            </a:schemeClr>
          </a:solidFill>
          <a:latin typeface="あんずもじ" panose="02000600000000000000" pitchFamily="2" charset="-128"/>
          <a:ea typeface="あんずもじ" panose="02000600000000000000" pitchFamily="2" charset="-128"/>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bg2">
              <a:lumMod val="25000"/>
            </a:schemeClr>
          </a:solidFill>
          <a:latin typeface="あんずもじ" panose="02000600000000000000" pitchFamily="2" charset="-128"/>
          <a:ea typeface="あんずもじ" panose="02000600000000000000" pitchFamily="2" charset="-128"/>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bg2">
              <a:lumMod val="25000"/>
            </a:schemeClr>
          </a:solidFill>
          <a:latin typeface="あんずもじ" panose="02000600000000000000" pitchFamily="2" charset="-128"/>
          <a:ea typeface="あんずもじ" panose="02000600000000000000" pitchFamily="2" charset="-128"/>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bg2">
              <a:lumMod val="25000"/>
            </a:schemeClr>
          </a:solidFill>
          <a:latin typeface="あんずもじ" panose="02000600000000000000" pitchFamily="2" charset="-128"/>
          <a:ea typeface="あんずもじ" panose="02000600000000000000" pitchFamily="2" charset="-128"/>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bg2">
              <a:lumMod val="25000"/>
            </a:schemeClr>
          </a:solidFill>
          <a:latin typeface="あんずもじ" panose="02000600000000000000" pitchFamily="2" charset="-128"/>
          <a:ea typeface="あんずもじ" panose="02000600000000000000" pitchFamily="2" charset="-128"/>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bg2">
              <a:lumMod val="25000"/>
            </a:schemeClr>
          </a:solidFill>
          <a:latin typeface="あんずもじ" panose="02000600000000000000" pitchFamily="2" charset="-128"/>
          <a:ea typeface="あんずもじ" panose="02000600000000000000" pitchFamily="2"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ustomXml" Target="../ink/ink2.xml"/><Relationship Id="rId7"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customXml" Target="../ink/ink3.xml"/><Relationship Id="rId5" Type="http://schemas.openxmlformats.org/officeDocument/2006/relationships/image" Target="../media/image8.png"/><Relationship Id="rId4" Type="http://schemas.openxmlformats.org/officeDocument/2006/relationships/image" Target="../media/image4.emf"/></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3.emf"/><Relationship Id="rId4" Type="http://schemas.openxmlformats.org/officeDocument/2006/relationships/customXml" Target="../ink/ink1.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5.png"/></Relationships>
</file>

<file path=ppt/slides/_rels/slide54.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70.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customXml" Target="../ink/ink8.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8.png"/><Relationship Id="rId4" Type="http://schemas.openxmlformats.org/officeDocument/2006/relationships/image" Target="../media/image29.e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33.emf"/><Relationship Id="rId4" Type="http://schemas.openxmlformats.org/officeDocument/2006/relationships/customXml" Target="../ink/ink9.xml"/></Relationships>
</file>

<file path=ppt/slides/_rels/slide6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10.xml"/><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fontScale="90000"/>
          </a:bodyPr>
          <a:lstStyle/>
          <a:p>
            <a:r>
              <a:rPr lang="ja-JP" altLang="en-US" b="1" dirty="0"/>
              <a:t>対人暴力による</a:t>
            </a:r>
            <a:br>
              <a:rPr lang="ja-JP" altLang="en-US" b="1" dirty="0"/>
            </a:br>
            <a:r>
              <a:rPr lang="ja-JP" altLang="en-US" b="1" dirty="0"/>
              <a:t>トラウマに悩む人の</a:t>
            </a:r>
            <a:br>
              <a:rPr lang="ja-JP" altLang="en-US" b="1" dirty="0"/>
            </a:br>
            <a:r>
              <a:rPr lang="ja-JP" altLang="en-US" b="1" dirty="0"/>
              <a:t>回復を助けるセルフヘルプブック</a:t>
            </a:r>
            <a:endParaRPr lang="ja-JP" altLang="ja-JP" b="1" dirty="0"/>
          </a:p>
        </p:txBody>
      </p:sp>
      <p:sp>
        <p:nvSpPr>
          <p:cNvPr id="3" name="サブタイトル 2"/>
          <p:cNvSpPr>
            <a:spLocks noGrp="1"/>
          </p:cNvSpPr>
          <p:nvPr>
            <p:ph type="subTitle" idx="1"/>
          </p:nvPr>
        </p:nvSpPr>
        <p:spPr/>
        <p:txBody>
          <a:bodyPr/>
          <a:lstStyle/>
          <a:p>
            <a:r>
              <a:rPr kumimoji="1" lang="ja-JP" altLang="en-US" dirty="0">
                <a:solidFill>
                  <a:schemeClr val="bg1">
                    <a:lumMod val="65000"/>
                  </a:schemeClr>
                </a:solidFill>
              </a:rPr>
              <a:t>第２回　</a:t>
            </a:r>
            <a:r>
              <a:rPr lang="ja-JP" altLang="en-US" dirty="0">
                <a:solidFill>
                  <a:schemeClr val="bg1">
                    <a:lumMod val="65000"/>
                  </a:schemeClr>
                </a:solidFill>
              </a:rPr>
              <a:t>暴力の原因についての</a:t>
            </a:r>
            <a:endParaRPr lang="en-US" altLang="ja-JP" dirty="0">
              <a:solidFill>
                <a:schemeClr val="bg1">
                  <a:lumMod val="65000"/>
                </a:schemeClr>
              </a:solidFill>
            </a:endParaRPr>
          </a:p>
          <a:p>
            <a:r>
              <a:rPr lang="ja-JP" altLang="en-US" dirty="0">
                <a:solidFill>
                  <a:schemeClr val="bg1">
                    <a:lumMod val="65000"/>
                  </a:schemeClr>
                </a:solidFill>
              </a:rPr>
              <a:t>自責的な考え方を変えよう！</a:t>
            </a:r>
            <a:endParaRPr kumimoji="1" lang="ja-JP" altLang="en-US" dirty="0">
              <a:solidFill>
                <a:schemeClr val="bg1">
                  <a:lumMod val="65000"/>
                </a:schemeClr>
              </a:solidFill>
            </a:endParaRPr>
          </a:p>
        </p:txBody>
      </p:sp>
    </p:spTree>
    <p:extLst>
      <p:ext uri="{BB962C8B-B14F-4D97-AF65-F5344CB8AC3E}">
        <p14:creationId xmlns:p14="http://schemas.microsoft.com/office/powerpoint/2010/main" val="36745965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タイトル 1">
            <a:extLst>
              <a:ext uri="{FF2B5EF4-FFF2-40B4-BE49-F238E27FC236}">
                <a16:creationId xmlns:a16="http://schemas.microsoft.com/office/drawing/2014/main" id="{14DF1750-7412-487D-A09C-087ABF03ACF5}"/>
              </a:ext>
            </a:extLst>
          </p:cNvPr>
          <p:cNvSpPr>
            <a:spLocks noGrp="1"/>
          </p:cNvSpPr>
          <p:nvPr>
            <p:ph type="title"/>
          </p:nvPr>
        </p:nvSpPr>
        <p:spPr/>
        <p:txBody>
          <a:bodyPr>
            <a:noAutofit/>
          </a:bodyPr>
          <a:lstStyle/>
          <a:p>
            <a:r>
              <a:rPr lang="ja-JP" altLang="en-US" sz="3600" dirty="0">
                <a:solidFill>
                  <a:srgbClr val="EEECE1">
                    <a:lumMod val="25000"/>
                  </a:srgbClr>
                </a:solidFill>
              </a:rPr>
              <a:t>「回復をじゃまする否定的な考え方」とは？</a:t>
            </a:r>
            <a:endParaRPr lang="ja-JP" altLang="en-US" sz="3600" dirty="0"/>
          </a:p>
        </p:txBody>
      </p:sp>
      <p:sp>
        <p:nvSpPr>
          <p:cNvPr id="6" name="コンテンツ プレースホルダー 5">
            <a:extLst>
              <a:ext uri="{FF2B5EF4-FFF2-40B4-BE49-F238E27FC236}">
                <a16:creationId xmlns:a16="http://schemas.microsoft.com/office/drawing/2014/main" id="{2C0183CB-D596-46EB-8C0C-231A8512CCD6}"/>
              </a:ext>
            </a:extLst>
          </p:cNvPr>
          <p:cNvSpPr>
            <a:spLocks noGrp="1"/>
          </p:cNvSpPr>
          <p:nvPr>
            <p:ph idx="1"/>
          </p:nvPr>
        </p:nvSpPr>
        <p:spPr>
          <a:xfrm>
            <a:off x="457200" y="1600201"/>
            <a:ext cx="8229600" cy="1185582"/>
          </a:xfrm>
        </p:spPr>
        <p:txBody>
          <a:bodyPr>
            <a:normAutofit fontScale="92500"/>
          </a:bodyPr>
          <a:lstStyle/>
          <a:p>
            <a:pPr marL="0" indent="0">
              <a:buNone/>
            </a:pPr>
            <a:r>
              <a:rPr lang="en-US" altLang="ja-JP" dirty="0"/>
              <a:t>DV</a:t>
            </a:r>
            <a:r>
              <a:rPr lang="ja-JP" altLang="en-US" dirty="0"/>
              <a:t>事例では、加害男性の方が被害意識が強く、被害女性や子どもは自分を責めてしまうことが多くあります。</a:t>
            </a:r>
          </a:p>
        </p:txBody>
      </p:sp>
      <p:grpSp>
        <p:nvGrpSpPr>
          <p:cNvPr id="114688" name="グループ化 114687">
            <a:extLst>
              <a:ext uri="{FF2B5EF4-FFF2-40B4-BE49-F238E27FC236}">
                <a16:creationId xmlns:a16="http://schemas.microsoft.com/office/drawing/2014/main" id="{5793B8D1-A5FD-4CFB-B1A1-2FCC57703589}"/>
              </a:ext>
            </a:extLst>
          </p:cNvPr>
          <p:cNvGrpSpPr/>
          <p:nvPr/>
        </p:nvGrpSpPr>
        <p:grpSpPr>
          <a:xfrm>
            <a:off x="594723" y="2621576"/>
            <a:ext cx="7719840" cy="4064830"/>
            <a:chOff x="594723" y="2621576"/>
            <a:chExt cx="7719840" cy="4064830"/>
          </a:xfrm>
        </p:grpSpPr>
        <mc:AlternateContent xmlns:mc="http://schemas.openxmlformats.org/markup-compatibility/2006" xmlns:p14="http://schemas.microsoft.com/office/powerpoint/2010/main">
          <mc:Choice Requires="p14">
            <p:contentPart p14:bwMode="auto" r:id="rId3">
              <p14:nvContentPartPr>
                <p14:cNvPr id="20" name="インク 19">
                  <a:extLst>
                    <a:ext uri="{FF2B5EF4-FFF2-40B4-BE49-F238E27FC236}">
                      <a16:creationId xmlns:a16="http://schemas.microsoft.com/office/drawing/2014/main" id="{04435E6B-8A14-413B-A59A-03F8C6189B19}"/>
                    </a:ext>
                  </a:extLst>
                </p14:cNvPr>
                <p14:cNvContentPartPr/>
                <p14:nvPr/>
              </p14:nvContentPartPr>
              <p14:xfrm>
                <a:off x="594723" y="2624096"/>
                <a:ext cx="2485080" cy="2181600"/>
              </p14:xfrm>
            </p:contentPart>
          </mc:Choice>
          <mc:Fallback xmlns="">
            <p:pic>
              <p:nvPicPr>
                <p:cNvPr id="20" name="インク 19">
                  <a:extLst>
                    <a:ext uri="{FF2B5EF4-FFF2-40B4-BE49-F238E27FC236}">
                      <a16:creationId xmlns:a16="http://schemas.microsoft.com/office/drawing/2014/main" id="{04435E6B-8A14-413B-A59A-03F8C6189B19}"/>
                    </a:ext>
                  </a:extLst>
                </p:cNvPr>
                <p:cNvPicPr/>
                <p:nvPr/>
              </p:nvPicPr>
              <p:blipFill>
                <a:blip r:embed="rId4"/>
                <a:stretch>
                  <a:fillRect/>
                </a:stretch>
              </p:blipFill>
              <p:spPr>
                <a:xfrm>
                  <a:off x="588603" y="2617976"/>
                  <a:ext cx="2497320" cy="2193840"/>
                </a:xfrm>
                <a:prstGeom prst="rect">
                  <a:avLst/>
                </a:prstGeom>
              </p:spPr>
            </p:pic>
          </mc:Fallback>
        </mc:AlternateContent>
        <p:pic>
          <p:nvPicPr>
            <p:cNvPr id="8" name="図 7">
              <a:extLst>
                <a:ext uri="{FF2B5EF4-FFF2-40B4-BE49-F238E27FC236}">
                  <a16:creationId xmlns:a16="http://schemas.microsoft.com/office/drawing/2014/main" id="{9EBF0A82-BD63-4C18-989A-5D64E5EB53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9290" y="3501008"/>
              <a:ext cx="4268295" cy="3185398"/>
            </a:xfrm>
            <a:prstGeom prst="rect">
              <a:avLst/>
            </a:prstGeom>
          </p:spPr>
        </p:pic>
        <p:sp>
          <p:nvSpPr>
            <p:cNvPr id="14" name="コンテンツ プレースホルダー 5">
              <a:extLst>
                <a:ext uri="{FF2B5EF4-FFF2-40B4-BE49-F238E27FC236}">
                  <a16:creationId xmlns:a16="http://schemas.microsoft.com/office/drawing/2014/main" id="{5D7F1701-1C9C-41FF-BB05-B7323089F026}"/>
                </a:ext>
              </a:extLst>
            </p:cNvPr>
            <p:cNvSpPr txBox="1">
              <a:spLocks/>
            </p:cNvSpPr>
            <p:nvPr/>
          </p:nvSpPr>
          <p:spPr>
            <a:xfrm>
              <a:off x="972227" y="2852935"/>
              <a:ext cx="2088232" cy="165618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bg2">
                      <a:lumMod val="25000"/>
                    </a:schemeClr>
                  </a:solidFill>
                  <a:latin typeface="あんずもじ" panose="02000600000000000000" pitchFamily="2" charset="-128"/>
                  <a:ea typeface="あんずもじ" panose="02000600000000000000" pitchFamily="2" charset="-128"/>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bg2">
                      <a:lumMod val="25000"/>
                    </a:schemeClr>
                  </a:solidFill>
                  <a:latin typeface="あんずもじ" panose="02000600000000000000" pitchFamily="2" charset="-128"/>
                  <a:ea typeface="あんずもじ" panose="02000600000000000000" pitchFamily="2" charset="-128"/>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bg2">
                      <a:lumMod val="25000"/>
                    </a:schemeClr>
                  </a:solidFill>
                  <a:latin typeface="あんずもじ" panose="02000600000000000000" pitchFamily="2" charset="-128"/>
                  <a:ea typeface="あんずもじ" panose="02000600000000000000" pitchFamily="2" charset="-128"/>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bg2">
                      <a:lumMod val="25000"/>
                    </a:schemeClr>
                  </a:solidFill>
                  <a:latin typeface="あんずもじ" panose="02000600000000000000" pitchFamily="2" charset="-128"/>
                  <a:ea typeface="あんずもじ" panose="02000600000000000000" pitchFamily="2" charset="-128"/>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bg2">
                      <a:lumMod val="25000"/>
                    </a:schemeClr>
                  </a:solidFill>
                  <a:latin typeface="あんずもじ" panose="02000600000000000000" pitchFamily="2" charset="-128"/>
                  <a:ea typeface="あんずもじ" panose="02000600000000000000" pitchFamily="2"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t>（加害男性）</a:t>
              </a:r>
              <a:endParaRPr lang="en-US" altLang="ja-JP" sz="1800" dirty="0"/>
            </a:p>
            <a:p>
              <a:pPr marL="0" indent="0">
                <a:buFont typeface="Arial" panose="020B0604020202020204" pitchFamily="34" charset="0"/>
                <a:buNone/>
              </a:pPr>
              <a:r>
                <a:rPr lang="ja-JP" altLang="en-US" sz="1800" dirty="0"/>
                <a:t>大したことをして</a:t>
              </a:r>
              <a:endParaRPr lang="en-US" altLang="ja-JP" sz="1800" dirty="0"/>
            </a:p>
            <a:p>
              <a:pPr marL="0" indent="0">
                <a:buFont typeface="Arial" panose="020B0604020202020204" pitchFamily="34" charset="0"/>
                <a:buNone/>
              </a:pPr>
              <a:r>
                <a:rPr lang="ja-JP" altLang="en-US" sz="1800" dirty="0"/>
                <a:t>いないのに暴力だと</a:t>
              </a:r>
              <a:endParaRPr lang="en-US" altLang="ja-JP" sz="1800" dirty="0"/>
            </a:p>
            <a:p>
              <a:pPr marL="0" indent="0">
                <a:buFont typeface="Arial" panose="020B0604020202020204" pitchFamily="34" charset="0"/>
                <a:buNone/>
              </a:pPr>
              <a:r>
                <a:rPr lang="ja-JP" altLang="en-US" sz="1800" dirty="0"/>
                <a:t>大げさに</a:t>
              </a:r>
              <a:endParaRPr lang="en-US" altLang="ja-JP" sz="1800" dirty="0"/>
            </a:p>
            <a:p>
              <a:pPr marL="0" indent="0">
                <a:buFont typeface="Arial" panose="020B0604020202020204" pitchFamily="34" charset="0"/>
                <a:buNone/>
              </a:pPr>
              <a:r>
                <a:rPr lang="ja-JP" altLang="en-US" sz="1800" dirty="0"/>
                <a:t>騒がれた！</a:t>
              </a:r>
            </a:p>
          </p:txBody>
        </p:sp>
        <p:sp>
          <p:nvSpPr>
            <p:cNvPr id="15" name="コンテンツ プレースホルダー 5">
              <a:extLst>
                <a:ext uri="{FF2B5EF4-FFF2-40B4-BE49-F238E27FC236}">
                  <a16:creationId xmlns:a16="http://schemas.microsoft.com/office/drawing/2014/main" id="{E36E7DD0-AD8B-404B-970E-C72C645A2BF7}"/>
                </a:ext>
              </a:extLst>
            </p:cNvPr>
            <p:cNvSpPr txBox="1">
              <a:spLocks/>
            </p:cNvSpPr>
            <p:nvPr/>
          </p:nvSpPr>
          <p:spPr>
            <a:xfrm>
              <a:off x="5148064" y="2853614"/>
              <a:ext cx="1476162" cy="165550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bg2">
                      <a:lumMod val="25000"/>
                    </a:schemeClr>
                  </a:solidFill>
                  <a:latin typeface="あんずもじ" panose="02000600000000000000" pitchFamily="2" charset="-128"/>
                  <a:ea typeface="あんずもじ" panose="02000600000000000000" pitchFamily="2" charset="-128"/>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bg2">
                      <a:lumMod val="25000"/>
                    </a:schemeClr>
                  </a:solidFill>
                  <a:latin typeface="あんずもじ" panose="02000600000000000000" pitchFamily="2" charset="-128"/>
                  <a:ea typeface="あんずもじ" panose="02000600000000000000" pitchFamily="2" charset="-128"/>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bg2">
                      <a:lumMod val="25000"/>
                    </a:schemeClr>
                  </a:solidFill>
                  <a:latin typeface="あんずもじ" panose="02000600000000000000" pitchFamily="2" charset="-128"/>
                  <a:ea typeface="あんずもじ" panose="02000600000000000000" pitchFamily="2" charset="-128"/>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bg2">
                      <a:lumMod val="25000"/>
                    </a:schemeClr>
                  </a:solidFill>
                  <a:latin typeface="あんずもじ" panose="02000600000000000000" pitchFamily="2" charset="-128"/>
                  <a:ea typeface="あんずもじ" panose="02000600000000000000" pitchFamily="2" charset="-128"/>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bg2">
                      <a:lumMod val="25000"/>
                    </a:schemeClr>
                  </a:solidFill>
                  <a:latin typeface="あんずもじ" panose="02000600000000000000" pitchFamily="2" charset="-128"/>
                  <a:ea typeface="あんずもじ" panose="02000600000000000000" pitchFamily="2"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t>（被害女性）</a:t>
              </a:r>
              <a:endParaRPr lang="en-US" altLang="ja-JP" sz="1800" dirty="0"/>
            </a:p>
            <a:p>
              <a:pPr marL="0" indent="0">
                <a:buFont typeface="Arial" panose="020B0604020202020204" pitchFamily="34" charset="0"/>
                <a:buNone/>
              </a:pPr>
              <a:r>
                <a:rPr lang="ja-JP" altLang="en-US" sz="1800" dirty="0"/>
                <a:t>私がダメな</a:t>
              </a:r>
              <a:endParaRPr lang="en-US" altLang="ja-JP" sz="1800" dirty="0"/>
            </a:p>
            <a:p>
              <a:pPr marL="0" indent="0">
                <a:buFont typeface="Arial" panose="020B0604020202020204" pitchFamily="34" charset="0"/>
                <a:buNone/>
              </a:pPr>
              <a:r>
                <a:rPr lang="ja-JP" altLang="en-US" sz="1800" dirty="0"/>
                <a:t>人間だから</a:t>
              </a:r>
              <a:endParaRPr lang="en-US" altLang="ja-JP" sz="1800" dirty="0"/>
            </a:p>
            <a:p>
              <a:pPr marL="0" indent="0">
                <a:buFont typeface="Arial" panose="020B0604020202020204" pitchFamily="34" charset="0"/>
                <a:buNone/>
              </a:pPr>
              <a:r>
                <a:rPr lang="ja-JP" altLang="en-US" sz="1800" dirty="0"/>
                <a:t>夫を怒らせて</a:t>
              </a:r>
              <a:endParaRPr lang="en-US" altLang="ja-JP" sz="1800" dirty="0"/>
            </a:p>
            <a:p>
              <a:pPr marL="0" indent="0">
                <a:buFont typeface="Arial" panose="020B0604020202020204" pitchFamily="34" charset="0"/>
                <a:buNone/>
              </a:pPr>
              <a:r>
                <a:rPr lang="ja-JP" altLang="en-US" sz="1800" dirty="0"/>
                <a:t>しまう</a:t>
              </a:r>
              <a:r>
                <a:rPr lang="en-US" altLang="ja-JP" sz="1800" dirty="0"/>
                <a:t>…</a:t>
              </a:r>
              <a:endParaRPr lang="ja-JP" altLang="en-US" sz="1800" dirty="0"/>
            </a:p>
          </p:txBody>
        </p:sp>
        <p:sp>
          <p:nvSpPr>
            <p:cNvPr id="16" name="コンテンツ プレースホルダー 5">
              <a:extLst>
                <a:ext uri="{FF2B5EF4-FFF2-40B4-BE49-F238E27FC236}">
                  <a16:creationId xmlns:a16="http://schemas.microsoft.com/office/drawing/2014/main" id="{143C5DB8-C6D1-4767-9153-5095107E44B5}"/>
                </a:ext>
              </a:extLst>
            </p:cNvPr>
            <p:cNvSpPr txBox="1">
              <a:spLocks/>
            </p:cNvSpPr>
            <p:nvPr/>
          </p:nvSpPr>
          <p:spPr>
            <a:xfrm>
              <a:off x="6228184" y="4539955"/>
              <a:ext cx="2016225" cy="1800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bg2">
                      <a:lumMod val="25000"/>
                    </a:schemeClr>
                  </a:solidFill>
                  <a:latin typeface="あんずもじ" panose="02000600000000000000" pitchFamily="2" charset="-128"/>
                  <a:ea typeface="あんずもじ" panose="02000600000000000000" pitchFamily="2" charset="-128"/>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bg2">
                      <a:lumMod val="25000"/>
                    </a:schemeClr>
                  </a:solidFill>
                  <a:latin typeface="あんずもじ" panose="02000600000000000000" pitchFamily="2" charset="-128"/>
                  <a:ea typeface="あんずもじ" panose="02000600000000000000" pitchFamily="2" charset="-128"/>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bg2">
                      <a:lumMod val="25000"/>
                    </a:schemeClr>
                  </a:solidFill>
                  <a:latin typeface="あんずもじ" panose="02000600000000000000" pitchFamily="2" charset="-128"/>
                  <a:ea typeface="あんずもじ" panose="02000600000000000000" pitchFamily="2" charset="-128"/>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bg2">
                      <a:lumMod val="25000"/>
                    </a:schemeClr>
                  </a:solidFill>
                  <a:latin typeface="あんずもじ" panose="02000600000000000000" pitchFamily="2" charset="-128"/>
                  <a:ea typeface="あんずもじ" panose="02000600000000000000" pitchFamily="2" charset="-128"/>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bg2">
                      <a:lumMod val="25000"/>
                    </a:schemeClr>
                  </a:solidFill>
                  <a:latin typeface="あんずもじ" panose="02000600000000000000" pitchFamily="2" charset="-128"/>
                  <a:ea typeface="あんずもじ" panose="02000600000000000000" pitchFamily="2"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t>（子供）</a:t>
              </a:r>
              <a:endParaRPr lang="en-US" altLang="ja-JP" sz="1800" dirty="0"/>
            </a:p>
            <a:p>
              <a:pPr marL="0" indent="0">
                <a:buFont typeface="Arial" panose="020B0604020202020204" pitchFamily="34" charset="0"/>
                <a:buNone/>
              </a:pPr>
              <a:r>
                <a:rPr lang="ja-JP" altLang="en-US" sz="1800" dirty="0"/>
                <a:t>僕が悪いことを</a:t>
              </a:r>
              <a:endParaRPr lang="en-US" altLang="ja-JP" sz="1800" dirty="0"/>
            </a:p>
            <a:p>
              <a:pPr marL="0" indent="0">
                <a:buFont typeface="Arial" panose="020B0604020202020204" pitchFamily="34" charset="0"/>
                <a:buNone/>
              </a:pPr>
              <a:r>
                <a:rPr lang="ja-JP" altLang="en-US" sz="1800" dirty="0"/>
                <a:t>するからお父さんが</a:t>
              </a:r>
              <a:endParaRPr lang="en-US" altLang="ja-JP" sz="1800" dirty="0"/>
            </a:p>
            <a:p>
              <a:pPr marL="0" indent="0">
                <a:buFont typeface="Arial" panose="020B0604020202020204" pitchFamily="34" charset="0"/>
                <a:buNone/>
              </a:pPr>
              <a:r>
                <a:rPr lang="ja-JP" altLang="en-US" sz="1800" dirty="0"/>
                <a:t>怒鳴ったり叩いたり</a:t>
              </a:r>
              <a:endParaRPr lang="en-US" altLang="ja-JP" sz="1800" dirty="0"/>
            </a:p>
            <a:p>
              <a:pPr marL="0" indent="0">
                <a:buFont typeface="Arial" panose="020B0604020202020204" pitchFamily="34" charset="0"/>
                <a:buNone/>
              </a:pPr>
              <a:r>
                <a:rPr lang="ja-JP" altLang="en-US" sz="1800" dirty="0"/>
                <a:t>する</a:t>
              </a:r>
              <a:endParaRPr lang="en-US" altLang="ja-JP" sz="1800" dirty="0"/>
            </a:p>
          </p:txBody>
        </p:sp>
        <mc:AlternateContent xmlns:mc="http://schemas.openxmlformats.org/markup-compatibility/2006" xmlns:p14="http://schemas.microsoft.com/office/powerpoint/2010/main">
          <mc:Choice Requires="p14">
            <p:contentPart p14:bwMode="auto" r:id="rId6">
              <p14:nvContentPartPr>
                <p14:cNvPr id="30" name="インク 29">
                  <a:extLst>
                    <a:ext uri="{FF2B5EF4-FFF2-40B4-BE49-F238E27FC236}">
                      <a16:creationId xmlns:a16="http://schemas.microsoft.com/office/drawing/2014/main" id="{1FA63FE5-6E46-4F91-8E8E-E8913C46B67D}"/>
                    </a:ext>
                  </a:extLst>
                </p14:cNvPr>
                <p14:cNvContentPartPr/>
                <p14:nvPr/>
              </p14:nvContentPartPr>
              <p14:xfrm>
                <a:off x="4840563" y="2621576"/>
                <a:ext cx="3474000" cy="3694680"/>
              </p14:xfrm>
            </p:contentPart>
          </mc:Choice>
          <mc:Fallback xmlns="">
            <p:pic>
              <p:nvPicPr>
                <p:cNvPr id="30" name="インク 29">
                  <a:extLst>
                    <a:ext uri="{FF2B5EF4-FFF2-40B4-BE49-F238E27FC236}">
                      <a16:creationId xmlns:a16="http://schemas.microsoft.com/office/drawing/2014/main" id="{1FA63FE5-6E46-4F91-8E8E-E8913C46B67D}"/>
                    </a:ext>
                  </a:extLst>
                </p:cNvPr>
                <p:cNvPicPr/>
                <p:nvPr/>
              </p:nvPicPr>
              <p:blipFill>
                <a:blip r:embed="rId7"/>
                <a:stretch>
                  <a:fillRect/>
                </a:stretch>
              </p:blipFill>
              <p:spPr>
                <a:xfrm>
                  <a:off x="4834443" y="2615456"/>
                  <a:ext cx="3486240" cy="3706920"/>
                </a:xfrm>
                <a:prstGeom prst="rect">
                  <a:avLst/>
                </a:prstGeom>
              </p:spPr>
            </p:pic>
          </mc:Fallback>
        </mc:AlternateContent>
      </p:grpSp>
      <p:grpSp>
        <p:nvGrpSpPr>
          <p:cNvPr id="114693" name="グループ化 114692">
            <a:extLst>
              <a:ext uri="{FF2B5EF4-FFF2-40B4-BE49-F238E27FC236}">
                <a16:creationId xmlns:a16="http://schemas.microsoft.com/office/drawing/2014/main" id="{FD0A27A6-2605-4955-991A-C50D9E52487F}"/>
              </a:ext>
            </a:extLst>
          </p:cNvPr>
          <p:cNvGrpSpPr/>
          <p:nvPr/>
        </p:nvGrpSpPr>
        <p:grpSpPr>
          <a:xfrm>
            <a:off x="6624226" y="3382698"/>
            <a:ext cx="1876455" cy="1214249"/>
            <a:chOff x="6624226" y="3382698"/>
            <a:chExt cx="1876455" cy="1214249"/>
          </a:xfrm>
        </p:grpSpPr>
        <p:sp>
          <p:nvSpPr>
            <p:cNvPr id="35" name="コンテンツ プレースホルダー 5">
              <a:extLst>
                <a:ext uri="{FF2B5EF4-FFF2-40B4-BE49-F238E27FC236}">
                  <a16:creationId xmlns:a16="http://schemas.microsoft.com/office/drawing/2014/main" id="{C09D1600-A0E0-47CD-AC9D-C2D950BD07C2}"/>
                </a:ext>
              </a:extLst>
            </p:cNvPr>
            <p:cNvSpPr txBox="1">
              <a:spLocks/>
            </p:cNvSpPr>
            <p:nvPr/>
          </p:nvSpPr>
          <p:spPr>
            <a:xfrm>
              <a:off x="6993122" y="3382698"/>
              <a:ext cx="1507559" cy="118558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bg2">
                      <a:lumMod val="25000"/>
                    </a:schemeClr>
                  </a:solidFill>
                  <a:latin typeface="あんずもじ" panose="02000600000000000000" pitchFamily="2" charset="-128"/>
                  <a:ea typeface="あんずもじ" panose="02000600000000000000" pitchFamily="2" charset="-128"/>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bg2">
                      <a:lumMod val="25000"/>
                    </a:schemeClr>
                  </a:solidFill>
                  <a:latin typeface="あんずもじ" panose="02000600000000000000" pitchFamily="2" charset="-128"/>
                  <a:ea typeface="あんずもじ" panose="02000600000000000000" pitchFamily="2" charset="-128"/>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bg2">
                      <a:lumMod val="25000"/>
                    </a:schemeClr>
                  </a:solidFill>
                  <a:latin typeface="あんずもじ" panose="02000600000000000000" pitchFamily="2" charset="-128"/>
                  <a:ea typeface="あんずもじ" panose="02000600000000000000" pitchFamily="2" charset="-128"/>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bg2">
                      <a:lumMod val="25000"/>
                    </a:schemeClr>
                  </a:solidFill>
                  <a:latin typeface="あんずもじ" panose="02000600000000000000" pitchFamily="2" charset="-128"/>
                  <a:ea typeface="あんずもじ" panose="02000600000000000000" pitchFamily="2" charset="-128"/>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bg2">
                      <a:lumMod val="25000"/>
                    </a:schemeClr>
                  </a:solidFill>
                  <a:latin typeface="あんずもじ" panose="02000600000000000000" pitchFamily="2" charset="-128"/>
                  <a:ea typeface="あんずもじ" panose="02000600000000000000" pitchFamily="2"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2400" dirty="0">
                  <a:solidFill>
                    <a:srgbClr val="C00000"/>
                  </a:solidFill>
                </a:rPr>
                <a:t>自責的に</a:t>
              </a:r>
              <a:endParaRPr lang="en-US" altLang="ja-JP" sz="2400" dirty="0">
                <a:solidFill>
                  <a:srgbClr val="C00000"/>
                </a:solidFill>
              </a:endParaRPr>
            </a:p>
            <a:p>
              <a:pPr marL="0" indent="0">
                <a:buFont typeface="Arial" panose="020B0604020202020204" pitchFamily="34" charset="0"/>
                <a:buNone/>
              </a:pPr>
              <a:r>
                <a:rPr lang="ja-JP" altLang="en-US" sz="2400" dirty="0">
                  <a:solidFill>
                    <a:srgbClr val="C00000"/>
                  </a:solidFill>
                </a:rPr>
                <a:t>なっている</a:t>
              </a:r>
            </a:p>
          </p:txBody>
        </p:sp>
        <p:sp>
          <p:nvSpPr>
            <p:cNvPr id="114689" name="矢印: 左 114688">
              <a:extLst>
                <a:ext uri="{FF2B5EF4-FFF2-40B4-BE49-F238E27FC236}">
                  <a16:creationId xmlns:a16="http://schemas.microsoft.com/office/drawing/2014/main" id="{3BE33744-083C-494B-9C3C-0A06CBBE78B5}"/>
                </a:ext>
              </a:extLst>
            </p:cNvPr>
            <p:cNvSpPr/>
            <p:nvPr/>
          </p:nvSpPr>
          <p:spPr>
            <a:xfrm>
              <a:off x="6624226" y="3501008"/>
              <a:ext cx="350484" cy="432048"/>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14691" name="矢印: 下 114690">
              <a:extLst>
                <a:ext uri="{FF2B5EF4-FFF2-40B4-BE49-F238E27FC236}">
                  <a16:creationId xmlns:a16="http://schemas.microsoft.com/office/drawing/2014/main" id="{146E4911-0B4A-4D81-91DE-A2823BCBB11E}"/>
                </a:ext>
              </a:extLst>
            </p:cNvPr>
            <p:cNvSpPr/>
            <p:nvPr/>
          </p:nvSpPr>
          <p:spPr>
            <a:xfrm>
              <a:off x="7236296" y="4250696"/>
              <a:ext cx="398352" cy="346251"/>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6423679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4693"/>
                                        </p:tgtEl>
                                        <p:attrNameLst>
                                          <p:attrName>style.visibility</p:attrName>
                                        </p:attrNameLst>
                                      </p:cBhvr>
                                      <p:to>
                                        <p:strVal val="visible"/>
                                      </p:to>
                                    </p:set>
                                    <p:animEffect transition="in" filter="wipe(down)">
                                      <p:cBhvr>
                                        <p:cTn id="7" dur="500"/>
                                        <p:tgtEl>
                                          <p:spTgt spid="1146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46E703-7337-49DC-A537-608B136A0D0B}"/>
              </a:ext>
            </a:extLst>
          </p:cNvPr>
          <p:cNvSpPr>
            <a:spLocks noGrp="1"/>
          </p:cNvSpPr>
          <p:nvPr>
            <p:ph type="title"/>
          </p:nvPr>
        </p:nvSpPr>
        <p:spPr/>
        <p:txBody>
          <a:bodyPr>
            <a:normAutofit fontScale="90000"/>
          </a:bodyPr>
          <a:lstStyle/>
          <a:p>
            <a:r>
              <a:rPr lang="ja-JP" altLang="en-US" sz="4000" dirty="0">
                <a:solidFill>
                  <a:srgbClr val="EEECE1">
                    <a:lumMod val="25000"/>
                  </a:srgbClr>
                </a:solidFill>
              </a:rPr>
              <a:t>「回復をじゃまする否定的な考え方」とは？</a:t>
            </a:r>
            <a:endParaRPr kumimoji="1" lang="ja-JP" altLang="en-US" dirty="0"/>
          </a:p>
        </p:txBody>
      </p:sp>
      <p:sp>
        <p:nvSpPr>
          <p:cNvPr id="3" name="コンテンツ プレースホルダー 2">
            <a:extLst>
              <a:ext uri="{FF2B5EF4-FFF2-40B4-BE49-F238E27FC236}">
                <a16:creationId xmlns:a16="http://schemas.microsoft.com/office/drawing/2014/main" id="{0FC6724E-A4D6-472A-920B-83AF97F04393}"/>
              </a:ext>
            </a:extLst>
          </p:cNvPr>
          <p:cNvSpPr>
            <a:spLocks noGrp="1"/>
          </p:cNvSpPr>
          <p:nvPr>
            <p:ph idx="1"/>
          </p:nvPr>
        </p:nvSpPr>
        <p:spPr>
          <a:xfrm>
            <a:off x="457200" y="1600201"/>
            <a:ext cx="8229600" cy="3052936"/>
          </a:xfrm>
        </p:spPr>
        <p:txBody>
          <a:bodyPr/>
          <a:lstStyle/>
          <a:p>
            <a:pPr marL="0" indent="0" algn="ctr">
              <a:buNone/>
            </a:pPr>
            <a:r>
              <a:rPr lang="ja-JP" altLang="en-US" dirty="0"/>
              <a:t>被害者の</a:t>
            </a:r>
            <a:r>
              <a:rPr lang="ja-JP" altLang="en-US" dirty="0">
                <a:solidFill>
                  <a:srgbClr val="C00000"/>
                </a:solidFill>
              </a:rPr>
              <a:t>考え方の歪み</a:t>
            </a:r>
            <a:r>
              <a:rPr lang="ja-JP" altLang="en-US" dirty="0"/>
              <a:t>が訂正されないと・・・</a:t>
            </a:r>
          </a:p>
          <a:p>
            <a:pPr marL="0" indent="0">
              <a:buNone/>
            </a:pPr>
            <a:r>
              <a:rPr lang="ja-JP" altLang="en-US" dirty="0"/>
              <a:t>→　別れる決心がつきにくい。</a:t>
            </a:r>
          </a:p>
          <a:p>
            <a:pPr marL="0" indent="0">
              <a:buNone/>
            </a:pPr>
            <a:r>
              <a:rPr lang="ja-JP" altLang="en-US" dirty="0"/>
              <a:t>→　別れても、トラウマ症状・</a:t>
            </a:r>
            <a:r>
              <a:rPr lang="en-US" altLang="ja-JP" dirty="0"/>
              <a:t>PTSD</a:t>
            </a:r>
            <a:r>
              <a:rPr lang="ja-JP" altLang="en-US" dirty="0"/>
              <a:t>の回復が遅れる。</a:t>
            </a:r>
          </a:p>
          <a:p>
            <a:pPr marL="0" indent="0">
              <a:buNone/>
            </a:pPr>
            <a:r>
              <a:rPr lang="ja-JP" altLang="en-US" dirty="0"/>
              <a:t>→　子どもの場合、大人になって同じように暴力を振るうようになってしまう（＝暴力の連鎖）。</a:t>
            </a:r>
          </a:p>
          <a:p>
            <a:endParaRPr kumimoji="1" lang="ja-JP" altLang="en-US" dirty="0"/>
          </a:p>
        </p:txBody>
      </p:sp>
      <p:sp>
        <p:nvSpPr>
          <p:cNvPr id="5" name="コンテンツ プレースホルダー 2">
            <a:extLst>
              <a:ext uri="{FF2B5EF4-FFF2-40B4-BE49-F238E27FC236}">
                <a16:creationId xmlns:a16="http://schemas.microsoft.com/office/drawing/2014/main" id="{C15A6C5B-546F-4AFE-9CF1-6CFA0061F58E}"/>
              </a:ext>
            </a:extLst>
          </p:cNvPr>
          <p:cNvSpPr txBox="1">
            <a:spLocks/>
          </p:cNvSpPr>
          <p:nvPr/>
        </p:nvSpPr>
        <p:spPr>
          <a:xfrm>
            <a:off x="1331640" y="5085184"/>
            <a:ext cx="3384376" cy="122413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bg2">
                    <a:lumMod val="25000"/>
                  </a:schemeClr>
                </a:solidFill>
                <a:latin typeface="あんずもじ" panose="02000600000000000000" pitchFamily="2" charset="-128"/>
                <a:ea typeface="あんずもじ" panose="02000600000000000000" pitchFamily="2" charset="-128"/>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bg2">
                    <a:lumMod val="25000"/>
                  </a:schemeClr>
                </a:solidFill>
                <a:latin typeface="あんずもじ" panose="02000600000000000000" pitchFamily="2" charset="-128"/>
                <a:ea typeface="あんずもじ" panose="02000600000000000000" pitchFamily="2" charset="-128"/>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bg2">
                    <a:lumMod val="25000"/>
                  </a:schemeClr>
                </a:solidFill>
                <a:latin typeface="あんずもじ" panose="02000600000000000000" pitchFamily="2" charset="-128"/>
                <a:ea typeface="あんずもじ" panose="02000600000000000000" pitchFamily="2" charset="-128"/>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bg2">
                    <a:lumMod val="25000"/>
                  </a:schemeClr>
                </a:solidFill>
                <a:latin typeface="あんずもじ" panose="02000600000000000000" pitchFamily="2" charset="-128"/>
                <a:ea typeface="あんずもじ" panose="02000600000000000000" pitchFamily="2" charset="-128"/>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bg2">
                    <a:lumMod val="25000"/>
                  </a:schemeClr>
                </a:solidFill>
                <a:latin typeface="あんずもじ" panose="02000600000000000000" pitchFamily="2" charset="-128"/>
                <a:ea typeface="あんずもじ" panose="02000600000000000000" pitchFamily="2"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2400" dirty="0"/>
              <a:t>子供にも影響があるなんて</a:t>
            </a:r>
            <a:endParaRPr lang="en-US" altLang="ja-JP" sz="2400" dirty="0"/>
          </a:p>
          <a:p>
            <a:pPr marL="0" indent="0">
              <a:buNone/>
            </a:pPr>
            <a:r>
              <a:rPr lang="ja-JP" altLang="en-US" sz="2400" dirty="0"/>
              <a:t>たいへん</a:t>
            </a:r>
            <a:r>
              <a:rPr lang="ja-JP" altLang="en-US" sz="2400" dirty="0" err="1"/>
              <a:t>だ</a:t>
            </a:r>
            <a:r>
              <a:rPr lang="ja-JP" altLang="en-US" sz="2400" dirty="0"/>
              <a:t>ニャ！！</a:t>
            </a:r>
            <a:endParaRPr lang="en-US" altLang="ja-JP" sz="2400" dirty="0"/>
          </a:p>
        </p:txBody>
      </p:sp>
      <p:pic>
        <p:nvPicPr>
          <p:cNvPr id="4" name="図 3">
            <a:extLst>
              <a:ext uri="{FF2B5EF4-FFF2-40B4-BE49-F238E27FC236}">
                <a16:creationId xmlns:a16="http://schemas.microsoft.com/office/drawing/2014/main" id="{A04C5E30-3FA5-4558-919F-1D30E1F10E70}"/>
              </a:ext>
            </a:extLst>
          </p:cNvPr>
          <p:cNvPicPr>
            <a:picLocks noChangeAspect="1"/>
          </p:cNvPicPr>
          <p:nvPr/>
        </p:nvPicPr>
        <p:blipFill>
          <a:blip r:embed="rId2"/>
          <a:stretch>
            <a:fillRect/>
          </a:stretch>
        </p:blipFill>
        <p:spPr>
          <a:xfrm>
            <a:off x="971600" y="4653137"/>
            <a:ext cx="4536504" cy="1728192"/>
          </a:xfrm>
          <a:prstGeom prst="rect">
            <a:avLst/>
          </a:prstGeom>
        </p:spPr>
      </p:pic>
      <p:pic>
        <p:nvPicPr>
          <p:cNvPr id="7" name="図 6">
            <a:extLst>
              <a:ext uri="{FF2B5EF4-FFF2-40B4-BE49-F238E27FC236}">
                <a16:creationId xmlns:a16="http://schemas.microsoft.com/office/drawing/2014/main" id="{DC78CDD0-B084-43E9-A9C0-B5C430B0B4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4128" y="4653137"/>
            <a:ext cx="1789856" cy="1789856"/>
          </a:xfrm>
          <a:prstGeom prst="rect">
            <a:avLst/>
          </a:prstGeom>
        </p:spPr>
      </p:pic>
    </p:spTree>
    <p:extLst>
      <p:ext uri="{BB962C8B-B14F-4D97-AF65-F5344CB8AC3E}">
        <p14:creationId xmlns:p14="http://schemas.microsoft.com/office/powerpoint/2010/main" val="10339280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70FFC4E-D26A-460A-AE1E-91AAFDB67E1D}"/>
              </a:ext>
            </a:extLst>
          </p:cNvPr>
          <p:cNvSpPr>
            <a:spLocks noGrp="1"/>
          </p:cNvSpPr>
          <p:nvPr>
            <p:ph type="title"/>
          </p:nvPr>
        </p:nvSpPr>
        <p:spPr>
          <a:solidFill>
            <a:schemeClr val="accent3">
              <a:lumMod val="40000"/>
              <a:lumOff val="60000"/>
            </a:schemeClr>
          </a:solidFill>
        </p:spPr>
        <p:txBody>
          <a:bodyPr>
            <a:noAutofit/>
          </a:bodyPr>
          <a:lstStyle/>
          <a:p>
            <a:r>
              <a:rPr lang="ja-JP" altLang="en-US" sz="3600" dirty="0">
                <a:solidFill>
                  <a:srgbClr val="EEECE1">
                    <a:lumMod val="25000"/>
                  </a:srgbClr>
                </a:solidFill>
              </a:rPr>
              <a:t>「回復をじゃまする否定的な考え方」とは？</a:t>
            </a:r>
            <a:endParaRPr kumimoji="1" lang="ja-JP" altLang="en-US" sz="3600" dirty="0"/>
          </a:p>
        </p:txBody>
      </p:sp>
      <p:sp>
        <p:nvSpPr>
          <p:cNvPr id="3" name="コンテンツ プレースホルダー 2">
            <a:extLst>
              <a:ext uri="{FF2B5EF4-FFF2-40B4-BE49-F238E27FC236}">
                <a16:creationId xmlns:a16="http://schemas.microsoft.com/office/drawing/2014/main" id="{75E97A08-6830-4F30-B767-2383B3150217}"/>
              </a:ext>
            </a:extLst>
          </p:cNvPr>
          <p:cNvSpPr>
            <a:spLocks noGrp="1"/>
          </p:cNvSpPr>
          <p:nvPr>
            <p:ph idx="1"/>
          </p:nvPr>
        </p:nvSpPr>
        <p:spPr>
          <a:xfrm>
            <a:off x="457200" y="1844824"/>
            <a:ext cx="8229600" cy="4536504"/>
          </a:xfrm>
        </p:spPr>
        <p:txBody>
          <a:bodyPr>
            <a:normAutofit fontScale="92500" lnSpcReduction="20000"/>
          </a:bodyPr>
          <a:lstStyle/>
          <a:p>
            <a:pPr marL="0" indent="0">
              <a:buNone/>
            </a:pPr>
            <a:r>
              <a:rPr lang="ja-JP" altLang="en-US" dirty="0"/>
              <a:t>★</a:t>
            </a:r>
            <a:r>
              <a:rPr lang="ja-JP" altLang="ja-JP" dirty="0"/>
              <a:t>「</a:t>
            </a:r>
            <a:r>
              <a:rPr lang="ja-JP" altLang="en-US" dirty="0"/>
              <a:t>回復をじゃまする</a:t>
            </a:r>
            <a:r>
              <a:rPr lang="ja-JP" altLang="ja-JP" dirty="0"/>
              <a:t>否定的な考え方」</a:t>
            </a:r>
            <a:r>
              <a:rPr lang="ja-JP" altLang="en-US" dirty="0"/>
              <a:t>には以下のようなものがあります。</a:t>
            </a:r>
            <a:endParaRPr lang="en-US" altLang="ja-JP" dirty="0"/>
          </a:p>
          <a:p>
            <a:pPr marL="0" indent="0">
              <a:buNone/>
            </a:pPr>
            <a:endParaRPr lang="en-US" altLang="ja-JP" dirty="0">
              <a:solidFill>
                <a:srgbClr val="FF0000"/>
              </a:solidFill>
            </a:endParaRPr>
          </a:p>
          <a:p>
            <a:pPr marL="0" indent="0">
              <a:buNone/>
            </a:pPr>
            <a:r>
              <a:rPr lang="ja-JP" altLang="en-US" dirty="0">
                <a:solidFill>
                  <a:srgbClr val="C00000"/>
                </a:solidFill>
              </a:rPr>
              <a:t>①暴力の原因についての自責的な考え</a:t>
            </a:r>
            <a:endParaRPr lang="en-US" altLang="ja-JP" dirty="0">
              <a:solidFill>
                <a:srgbClr val="C00000"/>
              </a:solidFill>
            </a:endParaRPr>
          </a:p>
          <a:p>
            <a:pPr marL="0" indent="0">
              <a:buNone/>
            </a:pPr>
            <a:r>
              <a:rPr lang="ja-JP" altLang="en-US" dirty="0"/>
              <a:t>暴力やトラブルの原因が自分にあると思い、自分を責める考え方。</a:t>
            </a:r>
            <a:endParaRPr lang="en-US" altLang="ja-JP" dirty="0"/>
          </a:p>
          <a:p>
            <a:pPr marL="0" indent="0">
              <a:buNone/>
            </a:pPr>
            <a:endParaRPr lang="en-US" altLang="ja-JP" dirty="0"/>
          </a:p>
          <a:p>
            <a:pPr marL="0" indent="0">
              <a:buNone/>
            </a:pPr>
            <a:r>
              <a:rPr lang="ja-JP" altLang="en-US" dirty="0">
                <a:solidFill>
                  <a:srgbClr val="C00000"/>
                </a:solidFill>
              </a:rPr>
              <a:t>②トラウマによる考え方のクセの変化</a:t>
            </a:r>
            <a:endParaRPr lang="en-US" altLang="ja-JP" dirty="0">
              <a:solidFill>
                <a:srgbClr val="C00000"/>
              </a:solidFill>
            </a:endParaRPr>
          </a:p>
          <a:p>
            <a:pPr marL="0" indent="0">
              <a:buNone/>
            </a:pPr>
            <a:r>
              <a:rPr kumimoji="1" lang="ja-JP" altLang="en-US" dirty="0"/>
              <a:t>暴力の</a:t>
            </a:r>
            <a:r>
              <a:rPr lang="ja-JP" altLang="en-US" dirty="0"/>
              <a:t>トラウマを受けることにより生じた（強められた）バランスの悪い考え方。</a:t>
            </a:r>
            <a:endParaRPr lang="en-US" altLang="ja-JP" dirty="0"/>
          </a:p>
        </p:txBody>
      </p:sp>
    </p:spTree>
    <p:extLst>
      <p:ext uri="{BB962C8B-B14F-4D97-AF65-F5344CB8AC3E}">
        <p14:creationId xmlns:p14="http://schemas.microsoft.com/office/powerpoint/2010/main" val="17324676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70FFC4E-D26A-460A-AE1E-91AAFDB67E1D}"/>
              </a:ext>
            </a:extLst>
          </p:cNvPr>
          <p:cNvSpPr>
            <a:spLocks noGrp="1"/>
          </p:cNvSpPr>
          <p:nvPr>
            <p:ph type="title"/>
          </p:nvPr>
        </p:nvSpPr>
        <p:spPr>
          <a:solidFill>
            <a:schemeClr val="accent3">
              <a:lumMod val="40000"/>
              <a:lumOff val="60000"/>
            </a:schemeClr>
          </a:solidFill>
        </p:spPr>
        <p:txBody>
          <a:bodyPr>
            <a:noAutofit/>
          </a:bodyPr>
          <a:lstStyle/>
          <a:p>
            <a:r>
              <a:rPr lang="ja-JP" altLang="en-US" sz="3600" dirty="0">
                <a:solidFill>
                  <a:srgbClr val="EEECE1">
                    <a:lumMod val="25000"/>
                  </a:srgbClr>
                </a:solidFill>
              </a:rPr>
              <a:t>「回復をじゃまする否定的な考え方」とは？</a:t>
            </a:r>
            <a:endParaRPr kumimoji="1" lang="ja-JP" altLang="en-US" sz="3600" dirty="0"/>
          </a:p>
        </p:txBody>
      </p:sp>
      <p:sp>
        <p:nvSpPr>
          <p:cNvPr id="3" name="コンテンツ プレースホルダー 2">
            <a:extLst>
              <a:ext uri="{FF2B5EF4-FFF2-40B4-BE49-F238E27FC236}">
                <a16:creationId xmlns:a16="http://schemas.microsoft.com/office/drawing/2014/main" id="{75E97A08-6830-4F30-B767-2383B3150217}"/>
              </a:ext>
            </a:extLst>
          </p:cNvPr>
          <p:cNvSpPr>
            <a:spLocks noGrp="1"/>
          </p:cNvSpPr>
          <p:nvPr>
            <p:ph idx="1"/>
          </p:nvPr>
        </p:nvSpPr>
        <p:spPr>
          <a:xfrm>
            <a:off x="457200" y="1844824"/>
            <a:ext cx="8229600" cy="4536504"/>
          </a:xfrm>
        </p:spPr>
        <p:txBody>
          <a:bodyPr>
            <a:normAutofit fontScale="92500" lnSpcReduction="20000"/>
          </a:bodyPr>
          <a:lstStyle/>
          <a:p>
            <a:pPr marL="0" indent="0">
              <a:buNone/>
            </a:pPr>
            <a:r>
              <a:rPr lang="ja-JP" altLang="en-US" dirty="0">
                <a:solidFill>
                  <a:schemeClr val="bg1">
                    <a:lumMod val="85000"/>
                  </a:schemeClr>
                </a:solidFill>
              </a:rPr>
              <a:t>★</a:t>
            </a:r>
            <a:r>
              <a:rPr lang="ja-JP" altLang="ja-JP" dirty="0">
                <a:solidFill>
                  <a:schemeClr val="bg1">
                    <a:lumMod val="85000"/>
                  </a:schemeClr>
                </a:solidFill>
              </a:rPr>
              <a:t>「</a:t>
            </a:r>
            <a:r>
              <a:rPr lang="ja-JP" altLang="en-US" dirty="0">
                <a:solidFill>
                  <a:schemeClr val="bg1">
                    <a:lumMod val="85000"/>
                  </a:schemeClr>
                </a:solidFill>
              </a:rPr>
              <a:t>回復をじゃまする</a:t>
            </a:r>
            <a:r>
              <a:rPr lang="ja-JP" altLang="ja-JP" dirty="0">
                <a:solidFill>
                  <a:schemeClr val="bg1">
                    <a:lumMod val="85000"/>
                  </a:schemeClr>
                </a:solidFill>
              </a:rPr>
              <a:t>否定的な考え方」</a:t>
            </a:r>
            <a:r>
              <a:rPr lang="ja-JP" altLang="en-US" dirty="0">
                <a:solidFill>
                  <a:schemeClr val="bg1">
                    <a:lumMod val="85000"/>
                  </a:schemeClr>
                </a:solidFill>
              </a:rPr>
              <a:t>には以下のようなものがあります。</a:t>
            </a:r>
            <a:endParaRPr lang="en-US" altLang="ja-JP" dirty="0">
              <a:solidFill>
                <a:schemeClr val="bg1">
                  <a:lumMod val="85000"/>
                </a:schemeClr>
              </a:solidFill>
            </a:endParaRPr>
          </a:p>
          <a:p>
            <a:pPr marL="0" indent="0">
              <a:buNone/>
            </a:pPr>
            <a:endParaRPr lang="en-US" altLang="ja-JP" dirty="0">
              <a:solidFill>
                <a:srgbClr val="FF0000"/>
              </a:solidFill>
            </a:endParaRPr>
          </a:p>
          <a:p>
            <a:pPr marL="0" indent="0">
              <a:buNone/>
            </a:pPr>
            <a:r>
              <a:rPr lang="ja-JP" altLang="en-US" dirty="0">
                <a:solidFill>
                  <a:srgbClr val="C00000"/>
                </a:solidFill>
              </a:rPr>
              <a:t>①暴力の原因についての自責的な考え</a:t>
            </a:r>
            <a:endParaRPr lang="en-US" altLang="ja-JP" dirty="0">
              <a:solidFill>
                <a:srgbClr val="C00000"/>
              </a:solidFill>
            </a:endParaRPr>
          </a:p>
          <a:p>
            <a:pPr marL="0" indent="0">
              <a:buNone/>
            </a:pPr>
            <a:r>
              <a:rPr lang="ja-JP" altLang="en-US" dirty="0"/>
              <a:t>暴力やトラブルの原因が自分にあると思い、自分を責める考え方。</a:t>
            </a:r>
            <a:endParaRPr lang="en-US" altLang="ja-JP" dirty="0"/>
          </a:p>
          <a:p>
            <a:pPr marL="0" indent="0">
              <a:buNone/>
            </a:pPr>
            <a:endParaRPr lang="en-US" altLang="ja-JP" dirty="0"/>
          </a:p>
          <a:p>
            <a:pPr marL="0" indent="0">
              <a:buNone/>
            </a:pPr>
            <a:r>
              <a:rPr lang="ja-JP" altLang="en-US" dirty="0">
                <a:solidFill>
                  <a:schemeClr val="bg1">
                    <a:lumMod val="85000"/>
                  </a:schemeClr>
                </a:solidFill>
              </a:rPr>
              <a:t>②トラウマによる考え方のクセの変化</a:t>
            </a:r>
            <a:endParaRPr lang="en-US" altLang="ja-JP" dirty="0">
              <a:solidFill>
                <a:schemeClr val="bg1">
                  <a:lumMod val="85000"/>
                </a:schemeClr>
              </a:solidFill>
            </a:endParaRPr>
          </a:p>
          <a:p>
            <a:pPr marL="0" indent="0">
              <a:buNone/>
            </a:pPr>
            <a:r>
              <a:rPr kumimoji="1" lang="ja-JP" altLang="en-US" dirty="0">
                <a:solidFill>
                  <a:schemeClr val="bg1">
                    <a:lumMod val="85000"/>
                  </a:schemeClr>
                </a:solidFill>
              </a:rPr>
              <a:t>暴力の</a:t>
            </a:r>
            <a:r>
              <a:rPr lang="ja-JP" altLang="en-US" dirty="0">
                <a:solidFill>
                  <a:schemeClr val="bg1">
                    <a:lumMod val="85000"/>
                  </a:schemeClr>
                </a:solidFill>
              </a:rPr>
              <a:t>トラウマを受けることにより生じた（強められた）バランスの悪い考え方。</a:t>
            </a:r>
            <a:endParaRPr lang="en-US" altLang="ja-JP" dirty="0">
              <a:solidFill>
                <a:schemeClr val="bg1">
                  <a:lumMod val="85000"/>
                </a:schemeClr>
              </a:solidFill>
            </a:endParaRPr>
          </a:p>
        </p:txBody>
      </p:sp>
      <p:sp>
        <p:nvSpPr>
          <p:cNvPr id="16" name="正方形/長方形 15">
            <a:extLst>
              <a:ext uri="{FF2B5EF4-FFF2-40B4-BE49-F238E27FC236}">
                <a16:creationId xmlns:a16="http://schemas.microsoft.com/office/drawing/2014/main" id="{C6975E96-5D83-42EE-8BEA-6250E9CDEDD0}"/>
              </a:ext>
            </a:extLst>
          </p:cNvPr>
          <p:cNvSpPr/>
          <p:nvPr/>
        </p:nvSpPr>
        <p:spPr>
          <a:xfrm>
            <a:off x="539552" y="2995227"/>
            <a:ext cx="8064896" cy="1516324"/>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7" name="吹き出し: 四角形 16">
            <a:extLst>
              <a:ext uri="{FF2B5EF4-FFF2-40B4-BE49-F238E27FC236}">
                <a16:creationId xmlns:a16="http://schemas.microsoft.com/office/drawing/2014/main" id="{9AC63637-0FC4-4709-B907-4411E4D4DAF9}"/>
              </a:ext>
            </a:extLst>
          </p:cNvPr>
          <p:cNvSpPr/>
          <p:nvPr/>
        </p:nvSpPr>
        <p:spPr>
          <a:xfrm>
            <a:off x="4067944" y="4581128"/>
            <a:ext cx="4536504" cy="1440160"/>
          </a:xfrm>
          <a:prstGeom prst="wedgeRectCallout">
            <a:avLst>
              <a:gd name="adj1" fmla="val -55809"/>
              <a:gd name="adj2" fmla="val -48952"/>
            </a:avLst>
          </a:prstGeom>
        </p:spPr>
        <p:style>
          <a:lnRef idx="1">
            <a:schemeClr val="accent6"/>
          </a:lnRef>
          <a:fillRef idx="2">
            <a:schemeClr val="accent6"/>
          </a:fillRef>
          <a:effectRef idx="1">
            <a:schemeClr val="accent6"/>
          </a:effectRef>
          <a:fontRef idx="minor">
            <a:schemeClr val="dk1"/>
          </a:fontRef>
        </p:style>
        <p:txBody>
          <a:bodyPr rtlCol="0" anchor="ctr"/>
          <a:lstStyle/>
          <a:p>
            <a:r>
              <a:rPr kumimoji="1" lang="ja-JP" altLang="en-US" sz="2800" dirty="0">
                <a:solidFill>
                  <a:schemeClr val="bg2">
                    <a:lumMod val="25000"/>
                  </a:schemeClr>
                </a:solidFill>
                <a:latin typeface="あんずもじ" panose="02000600000000000000" pitchFamily="2" charset="-128"/>
                <a:ea typeface="あんずもじ" panose="02000600000000000000" pitchFamily="2" charset="-128"/>
              </a:rPr>
              <a:t>今回は①を学んでいきます。</a:t>
            </a:r>
            <a:endParaRPr kumimoji="1" lang="en-US" altLang="ja-JP" sz="2800" dirty="0">
              <a:solidFill>
                <a:schemeClr val="bg2">
                  <a:lumMod val="25000"/>
                </a:schemeClr>
              </a:solidFill>
              <a:latin typeface="あんずもじ" panose="02000600000000000000" pitchFamily="2" charset="-128"/>
              <a:ea typeface="あんずもじ" panose="02000600000000000000" pitchFamily="2" charset="-128"/>
            </a:endParaRPr>
          </a:p>
          <a:p>
            <a:r>
              <a:rPr kumimoji="1" lang="ja-JP" altLang="en-US" sz="2800" dirty="0">
                <a:solidFill>
                  <a:schemeClr val="bg2">
                    <a:lumMod val="25000"/>
                  </a:schemeClr>
                </a:solidFill>
                <a:latin typeface="あんずもじ" panose="02000600000000000000" pitchFamily="2" charset="-128"/>
                <a:ea typeface="あんずもじ" panose="02000600000000000000" pitchFamily="2" charset="-128"/>
              </a:rPr>
              <a:t>第</a:t>
            </a:r>
            <a:r>
              <a:rPr kumimoji="1" lang="en-US" altLang="ja-JP" sz="2800" dirty="0">
                <a:solidFill>
                  <a:schemeClr val="bg2">
                    <a:lumMod val="25000"/>
                  </a:schemeClr>
                </a:solidFill>
                <a:latin typeface="あんずもじ" panose="02000600000000000000" pitchFamily="2" charset="-128"/>
                <a:ea typeface="あんずもじ" panose="02000600000000000000" pitchFamily="2" charset="-128"/>
              </a:rPr>
              <a:t>3</a:t>
            </a:r>
            <a:r>
              <a:rPr kumimoji="1" lang="ja-JP" altLang="en-US" sz="2800" dirty="0">
                <a:solidFill>
                  <a:schemeClr val="bg2">
                    <a:lumMod val="25000"/>
                  </a:schemeClr>
                </a:solidFill>
                <a:latin typeface="あんずもじ" panose="02000600000000000000" pitchFamily="2" charset="-128"/>
                <a:ea typeface="あんずもじ" panose="02000600000000000000" pitchFamily="2" charset="-128"/>
              </a:rPr>
              <a:t>回（次回）から第</a:t>
            </a:r>
            <a:r>
              <a:rPr kumimoji="1" lang="en-US" altLang="ja-JP" sz="2800" dirty="0">
                <a:solidFill>
                  <a:schemeClr val="bg2">
                    <a:lumMod val="25000"/>
                  </a:schemeClr>
                </a:solidFill>
                <a:latin typeface="あんずもじ" panose="02000600000000000000" pitchFamily="2" charset="-128"/>
                <a:ea typeface="あんずもじ" panose="02000600000000000000" pitchFamily="2" charset="-128"/>
              </a:rPr>
              <a:t>4</a:t>
            </a:r>
            <a:r>
              <a:rPr kumimoji="1" lang="ja-JP" altLang="en-US" sz="2800" dirty="0">
                <a:solidFill>
                  <a:schemeClr val="bg2">
                    <a:lumMod val="25000"/>
                  </a:schemeClr>
                </a:solidFill>
                <a:latin typeface="あんずもじ" panose="02000600000000000000" pitchFamily="2" charset="-128"/>
                <a:ea typeface="あんずもじ" panose="02000600000000000000" pitchFamily="2" charset="-128"/>
              </a:rPr>
              <a:t>回にかけて、②を学びます。</a:t>
            </a:r>
            <a:endParaRPr kumimoji="1" lang="en-US" altLang="ja-JP" sz="2800" dirty="0">
              <a:solidFill>
                <a:schemeClr val="bg2">
                  <a:lumMod val="25000"/>
                </a:schemeClr>
              </a:solidFill>
              <a:latin typeface="あんずもじ" panose="02000600000000000000" pitchFamily="2" charset="-128"/>
              <a:ea typeface="あんずもじ" panose="02000600000000000000" pitchFamily="2" charset="-128"/>
            </a:endParaRPr>
          </a:p>
        </p:txBody>
      </p:sp>
    </p:spTree>
    <p:extLst>
      <p:ext uri="{BB962C8B-B14F-4D97-AF65-F5344CB8AC3E}">
        <p14:creationId xmlns:p14="http://schemas.microsoft.com/office/powerpoint/2010/main" val="29850419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コンテンツ プレースホルダー 12">
            <a:extLst>
              <a:ext uri="{FF2B5EF4-FFF2-40B4-BE49-F238E27FC236}">
                <a16:creationId xmlns:a16="http://schemas.microsoft.com/office/drawing/2014/main" id="{663A5BA0-180A-4F24-89B6-251DFD986839}"/>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899592" y="283593"/>
            <a:ext cx="1440160" cy="1440160"/>
          </a:xfrm>
        </p:spPr>
      </p:pic>
      <p:pic>
        <p:nvPicPr>
          <p:cNvPr id="15" name="コンテンツ プレースホルダー 14">
            <a:extLst>
              <a:ext uri="{FF2B5EF4-FFF2-40B4-BE49-F238E27FC236}">
                <a16:creationId xmlns:a16="http://schemas.microsoft.com/office/drawing/2014/main" id="{2C8C7C2E-33EF-4B33-9B8D-5F7966E5A2FF}"/>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899592" y="1778679"/>
            <a:ext cx="1439862" cy="1439862"/>
          </a:xfrm>
        </p:spPr>
      </p:pic>
      <p:pic>
        <p:nvPicPr>
          <p:cNvPr id="17" name="コンテンツ プレースホルダー 16">
            <a:extLst>
              <a:ext uri="{FF2B5EF4-FFF2-40B4-BE49-F238E27FC236}">
                <a16:creationId xmlns:a16="http://schemas.microsoft.com/office/drawing/2014/main" id="{5809D0E0-BC21-4246-B8CA-0DC31DE2921A}"/>
              </a:ext>
            </a:extLst>
          </p:cNvPr>
          <p:cNvPicPr>
            <a:picLocks noGrp="1" noChangeAspect="1"/>
          </p:cNvPicPr>
          <p:nvPr>
            <p:ph sz="quarter" idx="15"/>
          </p:nvPr>
        </p:nvPicPr>
        <p:blipFill>
          <a:blip r:embed="rId4">
            <a:extLst>
              <a:ext uri="{28A0092B-C50C-407E-A947-70E740481C1C}">
                <a14:useLocalDpi xmlns:a14="http://schemas.microsoft.com/office/drawing/2010/main" val="0"/>
              </a:ext>
            </a:extLst>
          </a:blip>
          <a:stretch>
            <a:fillRect/>
          </a:stretch>
        </p:blipFill>
        <p:spPr>
          <a:xfrm>
            <a:off x="899295" y="3268390"/>
            <a:ext cx="1440159" cy="1440159"/>
          </a:xfrm>
        </p:spPr>
      </p:pic>
      <p:sp>
        <p:nvSpPr>
          <p:cNvPr id="7" name="コンテンツ プレースホルダー 6">
            <a:extLst>
              <a:ext uri="{FF2B5EF4-FFF2-40B4-BE49-F238E27FC236}">
                <a16:creationId xmlns:a16="http://schemas.microsoft.com/office/drawing/2014/main" id="{66CEDF51-5981-4027-841A-D42AB935291B}"/>
              </a:ext>
            </a:extLst>
          </p:cNvPr>
          <p:cNvSpPr>
            <a:spLocks noGrp="1"/>
          </p:cNvSpPr>
          <p:nvPr>
            <p:ph sz="quarter" idx="16"/>
          </p:nvPr>
        </p:nvSpPr>
        <p:spPr/>
        <p:txBody>
          <a:bodyPr>
            <a:normAutofit lnSpcReduction="10000"/>
          </a:bodyPr>
          <a:lstStyle/>
          <a:p>
            <a:r>
              <a:rPr lang="ja-JP" altLang="en-US" dirty="0"/>
              <a:t>ふむふむ。</a:t>
            </a:r>
            <a:r>
              <a:rPr lang="en-US" altLang="ja-JP" dirty="0"/>
              <a:t>DV</a:t>
            </a:r>
            <a:r>
              <a:rPr lang="ja-JP" altLang="en-US" dirty="0"/>
              <a:t>の被害者がトラウマを受け続けることで考え方が歪んでしまって、自責的になることは分かったけど、具体的な例がないと、ちょっと想像しづらいニャ。</a:t>
            </a:r>
          </a:p>
        </p:txBody>
      </p:sp>
      <p:sp>
        <p:nvSpPr>
          <p:cNvPr id="8" name="コンテンツ プレースホルダー 7">
            <a:extLst>
              <a:ext uri="{FF2B5EF4-FFF2-40B4-BE49-F238E27FC236}">
                <a16:creationId xmlns:a16="http://schemas.microsoft.com/office/drawing/2014/main" id="{F9DCE8A7-AF67-4A6F-8256-36BF8F055906}"/>
              </a:ext>
            </a:extLst>
          </p:cNvPr>
          <p:cNvSpPr>
            <a:spLocks noGrp="1"/>
          </p:cNvSpPr>
          <p:nvPr>
            <p:ph sz="quarter" idx="17"/>
          </p:nvPr>
        </p:nvSpPr>
        <p:spPr/>
        <p:txBody>
          <a:bodyPr>
            <a:normAutofit/>
          </a:bodyPr>
          <a:lstStyle/>
          <a:p>
            <a:r>
              <a:rPr lang="ja-JP" altLang="en-US" dirty="0"/>
              <a:t>うふふ。そう言われると思って、今回は</a:t>
            </a:r>
            <a:r>
              <a:rPr lang="en-US" altLang="ja-JP" dirty="0"/>
              <a:t>DV</a:t>
            </a:r>
            <a:r>
              <a:rPr lang="ja-JP" altLang="en-US" dirty="0"/>
              <a:t>被害者の架空のケースをまんがにしてみたの。</a:t>
            </a:r>
          </a:p>
        </p:txBody>
      </p:sp>
      <p:sp>
        <p:nvSpPr>
          <p:cNvPr id="9" name="コンテンツ プレースホルダー 8">
            <a:extLst>
              <a:ext uri="{FF2B5EF4-FFF2-40B4-BE49-F238E27FC236}">
                <a16:creationId xmlns:a16="http://schemas.microsoft.com/office/drawing/2014/main" id="{86477843-E83A-467E-8691-53757B2C0961}"/>
              </a:ext>
            </a:extLst>
          </p:cNvPr>
          <p:cNvSpPr>
            <a:spLocks noGrp="1"/>
          </p:cNvSpPr>
          <p:nvPr>
            <p:ph sz="quarter" idx="18"/>
          </p:nvPr>
        </p:nvSpPr>
        <p:spPr/>
        <p:txBody>
          <a:bodyPr>
            <a:normAutofit/>
          </a:bodyPr>
          <a:lstStyle/>
          <a:p>
            <a:r>
              <a:rPr lang="ja-JP" altLang="en-US" dirty="0"/>
              <a:t>なぬっ！　さすが、はる</a:t>
            </a:r>
            <a:r>
              <a:rPr lang="ja-JP" altLang="en-US" dirty="0" err="1"/>
              <a:t>ちゃん</a:t>
            </a:r>
            <a:r>
              <a:rPr lang="ja-JP" altLang="en-US" dirty="0"/>
              <a:t>！！</a:t>
            </a:r>
            <a:endParaRPr lang="en-US" altLang="ja-JP" dirty="0"/>
          </a:p>
          <a:p>
            <a:r>
              <a:rPr lang="ja-JP" altLang="en-US" dirty="0"/>
              <a:t>早速読んでみるニャ～！</a:t>
            </a:r>
          </a:p>
        </p:txBody>
      </p:sp>
      <p:pic>
        <p:nvPicPr>
          <p:cNvPr id="19" name="コンテンツ プレースホルダー 18">
            <a:extLst>
              <a:ext uri="{FF2B5EF4-FFF2-40B4-BE49-F238E27FC236}">
                <a16:creationId xmlns:a16="http://schemas.microsoft.com/office/drawing/2014/main" id="{B8C36BE8-6DA8-4C42-A34C-D2A9013E1CE9}"/>
              </a:ext>
            </a:extLst>
          </p:cNvPr>
          <p:cNvPicPr>
            <a:picLocks noGrp="1" noChangeAspect="1"/>
          </p:cNvPicPr>
          <p:nvPr>
            <p:ph sz="quarter" idx="19"/>
          </p:nvPr>
        </p:nvPicPr>
        <p:blipFill>
          <a:blip r:embed="rId5">
            <a:extLst>
              <a:ext uri="{28A0092B-C50C-407E-A947-70E740481C1C}">
                <a14:useLocalDpi xmlns:a14="http://schemas.microsoft.com/office/drawing/2010/main" val="0"/>
              </a:ext>
            </a:extLst>
          </a:blip>
          <a:stretch>
            <a:fillRect/>
          </a:stretch>
        </p:blipFill>
        <p:spPr>
          <a:xfrm>
            <a:off x="899592" y="4774438"/>
            <a:ext cx="1439862" cy="1439862"/>
          </a:xfrm>
        </p:spPr>
      </p:pic>
      <p:sp>
        <p:nvSpPr>
          <p:cNvPr id="11" name="コンテンツ プレースホルダー 10">
            <a:extLst>
              <a:ext uri="{FF2B5EF4-FFF2-40B4-BE49-F238E27FC236}">
                <a16:creationId xmlns:a16="http://schemas.microsoft.com/office/drawing/2014/main" id="{29CFD77E-D5C4-46D7-8D64-9ED70B860BAC}"/>
              </a:ext>
            </a:extLst>
          </p:cNvPr>
          <p:cNvSpPr>
            <a:spLocks noGrp="1"/>
          </p:cNvSpPr>
          <p:nvPr>
            <p:ph sz="quarter" idx="20"/>
          </p:nvPr>
        </p:nvSpPr>
        <p:spPr/>
        <p:txBody>
          <a:bodyPr>
            <a:normAutofit lnSpcReduction="10000"/>
          </a:bodyPr>
          <a:lstStyle/>
          <a:p>
            <a:r>
              <a:rPr lang="ja-JP" altLang="en-US" dirty="0"/>
              <a:t>まんがは</a:t>
            </a:r>
            <a:r>
              <a:rPr kumimoji="1" lang="ja-JP" altLang="en-US" dirty="0"/>
              <a:t>高子さんという女性の、架空の事例について描いたものです。やわらかい絵柄で、</a:t>
            </a:r>
            <a:r>
              <a:rPr lang="ja-JP" altLang="en-US" dirty="0"/>
              <a:t>怖い描写はほとんどないから安心して読んでいってくださいね。</a:t>
            </a:r>
            <a:endParaRPr kumimoji="1" lang="ja-JP" altLang="en-US" dirty="0"/>
          </a:p>
        </p:txBody>
      </p:sp>
    </p:spTree>
    <p:extLst>
      <p:ext uri="{BB962C8B-B14F-4D97-AF65-F5344CB8AC3E}">
        <p14:creationId xmlns:p14="http://schemas.microsoft.com/office/powerpoint/2010/main" val="32763097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76F05B1-7FA3-4008-B1EA-1E8EBDADDAC0}"/>
              </a:ext>
            </a:extLst>
          </p:cNvPr>
          <p:cNvSpPr>
            <a:spLocks noGrp="1"/>
          </p:cNvSpPr>
          <p:nvPr>
            <p:ph type="title"/>
          </p:nvPr>
        </p:nvSpPr>
        <p:spPr/>
        <p:txBody>
          <a:bodyPr/>
          <a:lstStyle/>
          <a:p>
            <a:r>
              <a:rPr lang="ja-JP" altLang="en-US" b="0" dirty="0"/>
              <a:t>第二章　まんがを読んでみよう</a:t>
            </a:r>
            <a:r>
              <a:rPr kumimoji="1" lang="ja-JP" altLang="en-US" b="0" dirty="0"/>
              <a:t>！</a:t>
            </a:r>
          </a:p>
        </p:txBody>
      </p:sp>
      <p:sp>
        <p:nvSpPr>
          <p:cNvPr id="3" name="テキスト プレースホルダー 2">
            <a:extLst>
              <a:ext uri="{FF2B5EF4-FFF2-40B4-BE49-F238E27FC236}">
                <a16:creationId xmlns:a16="http://schemas.microsoft.com/office/drawing/2014/main" id="{73B74CF5-7C9F-4A1F-973B-1BB2F0AB05EC}"/>
              </a:ext>
            </a:extLst>
          </p:cNvPr>
          <p:cNvSpPr>
            <a:spLocks noGrp="1"/>
          </p:cNvSpPr>
          <p:nvPr>
            <p:ph type="body" idx="1"/>
          </p:nvPr>
        </p:nvSpPr>
        <p:spPr/>
        <p:txBody>
          <a:bodyPr/>
          <a:lstStyle/>
          <a:p>
            <a:r>
              <a:rPr kumimoji="1" lang="ja-JP" altLang="en-US" dirty="0"/>
              <a:t>架空のケース：高子さんの場合</a:t>
            </a:r>
            <a:r>
              <a:rPr lang="ja-JP" altLang="en-US" dirty="0"/>
              <a:t>①</a:t>
            </a:r>
            <a:endParaRPr kumimoji="1" lang="ja-JP" altLang="en-US" dirty="0"/>
          </a:p>
        </p:txBody>
      </p:sp>
    </p:spTree>
    <p:extLst>
      <p:ext uri="{BB962C8B-B14F-4D97-AF65-F5344CB8AC3E}">
        <p14:creationId xmlns:p14="http://schemas.microsoft.com/office/powerpoint/2010/main" val="40730097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F3DCEBF8-2BDF-448D-BAB1-659F8B6F9F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321" y="476672"/>
            <a:ext cx="8223357" cy="5814377"/>
          </a:xfrm>
          <a:prstGeom prst="rect">
            <a:avLst/>
          </a:prstGeom>
        </p:spPr>
      </p:pic>
    </p:spTree>
    <p:extLst>
      <p:ext uri="{BB962C8B-B14F-4D97-AF65-F5344CB8AC3E}">
        <p14:creationId xmlns:p14="http://schemas.microsoft.com/office/powerpoint/2010/main" val="21509724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F3DCEBF8-2BDF-448D-BAB1-659F8B6F9F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321" y="476672"/>
            <a:ext cx="8223357" cy="5814376"/>
          </a:xfrm>
          <a:prstGeom prst="rect">
            <a:avLst/>
          </a:prstGeom>
        </p:spPr>
      </p:pic>
    </p:spTree>
    <p:extLst>
      <p:ext uri="{BB962C8B-B14F-4D97-AF65-F5344CB8AC3E}">
        <p14:creationId xmlns:p14="http://schemas.microsoft.com/office/powerpoint/2010/main" val="22412201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F3DCEBF8-2BDF-448D-BAB1-659F8B6F9F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321" y="476672"/>
            <a:ext cx="8223356" cy="5814376"/>
          </a:xfrm>
          <a:prstGeom prst="rect">
            <a:avLst/>
          </a:prstGeom>
        </p:spPr>
      </p:pic>
    </p:spTree>
    <p:extLst>
      <p:ext uri="{BB962C8B-B14F-4D97-AF65-F5344CB8AC3E}">
        <p14:creationId xmlns:p14="http://schemas.microsoft.com/office/powerpoint/2010/main" val="42037975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F3DCEBF8-2BDF-448D-BAB1-659F8B6F9F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321" y="476672"/>
            <a:ext cx="8223356" cy="5814375"/>
          </a:xfrm>
          <a:prstGeom prst="rect">
            <a:avLst/>
          </a:prstGeom>
        </p:spPr>
      </p:pic>
    </p:spTree>
    <p:extLst>
      <p:ext uri="{BB962C8B-B14F-4D97-AF65-F5344CB8AC3E}">
        <p14:creationId xmlns:p14="http://schemas.microsoft.com/office/powerpoint/2010/main" val="5784252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C7B6AB-7F20-4AA3-B1D5-8209ACD8306F}"/>
              </a:ext>
            </a:extLst>
          </p:cNvPr>
          <p:cNvSpPr>
            <a:spLocks noGrp="1"/>
          </p:cNvSpPr>
          <p:nvPr>
            <p:ph type="title"/>
          </p:nvPr>
        </p:nvSpPr>
        <p:spPr/>
        <p:txBody>
          <a:bodyPr/>
          <a:lstStyle/>
          <a:p>
            <a:r>
              <a:rPr lang="ja-JP" altLang="en-US" dirty="0"/>
              <a:t>第２</a:t>
            </a:r>
            <a:r>
              <a:rPr kumimoji="1" lang="ja-JP" altLang="en-US" dirty="0"/>
              <a:t>回の</a:t>
            </a:r>
            <a:r>
              <a:rPr lang="ja-JP" altLang="en-US" dirty="0"/>
              <a:t>もくじ</a:t>
            </a:r>
            <a:endParaRPr kumimoji="1" lang="ja-JP" altLang="en-US" dirty="0"/>
          </a:p>
        </p:txBody>
      </p:sp>
      <p:sp>
        <p:nvSpPr>
          <p:cNvPr id="3" name="コンテンツ プレースホルダー 2">
            <a:extLst>
              <a:ext uri="{FF2B5EF4-FFF2-40B4-BE49-F238E27FC236}">
                <a16:creationId xmlns:a16="http://schemas.microsoft.com/office/drawing/2014/main" id="{5AE137DC-DF1F-46A8-9169-2FF5AD85950F}"/>
              </a:ext>
            </a:extLst>
          </p:cNvPr>
          <p:cNvSpPr>
            <a:spLocks noGrp="1"/>
          </p:cNvSpPr>
          <p:nvPr>
            <p:ph idx="1"/>
          </p:nvPr>
        </p:nvSpPr>
        <p:spPr>
          <a:xfrm>
            <a:off x="457200" y="1600201"/>
            <a:ext cx="8229600" cy="2620888"/>
          </a:xfrm>
        </p:spPr>
        <p:txBody>
          <a:bodyPr>
            <a:normAutofit/>
          </a:bodyPr>
          <a:lstStyle/>
          <a:p>
            <a:pPr marL="0" indent="0">
              <a:buNone/>
            </a:pPr>
            <a:r>
              <a:rPr lang="ja-JP" altLang="en-US" dirty="0"/>
              <a:t>第一章　回復をじゃまする否定的な考え方とは？</a:t>
            </a:r>
            <a:endParaRPr kumimoji="1" lang="en-US" altLang="ja-JP" dirty="0"/>
          </a:p>
          <a:p>
            <a:pPr marL="0" indent="0">
              <a:buNone/>
            </a:pPr>
            <a:r>
              <a:rPr kumimoji="1" lang="ja-JP" altLang="en-US" dirty="0"/>
              <a:t>第二章　</a:t>
            </a:r>
            <a:r>
              <a:rPr lang="ja-JP" altLang="en-US" dirty="0"/>
              <a:t>まんがを読んでみよう</a:t>
            </a:r>
            <a:r>
              <a:rPr kumimoji="1" lang="ja-JP" altLang="en-US" dirty="0"/>
              <a:t>！（高子さんの</a:t>
            </a:r>
            <a:r>
              <a:rPr lang="ja-JP" altLang="en-US" dirty="0"/>
              <a:t>場合</a:t>
            </a:r>
            <a:r>
              <a:rPr kumimoji="1" lang="ja-JP" altLang="en-US" dirty="0"/>
              <a:t>）</a:t>
            </a:r>
            <a:endParaRPr kumimoji="1" lang="en-US" altLang="ja-JP" dirty="0"/>
          </a:p>
          <a:p>
            <a:pPr marL="0" indent="0">
              <a:buNone/>
            </a:pPr>
            <a:r>
              <a:rPr lang="ja-JP" altLang="en-US" dirty="0"/>
              <a:t>第三章　自分を責めてしまう被害者</a:t>
            </a:r>
            <a:endParaRPr lang="en-US" altLang="ja-JP" dirty="0"/>
          </a:p>
          <a:p>
            <a:pPr marL="0" indent="0">
              <a:buNone/>
            </a:pPr>
            <a:r>
              <a:rPr lang="ja-JP" altLang="en-US" dirty="0"/>
              <a:t>第四章　高子さんにアドバイスしてみよう！</a:t>
            </a:r>
            <a:endParaRPr lang="en-US" altLang="ja-JP" dirty="0"/>
          </a:p>
        </p:txBody>
      </p:sp>
      <p:pic>
        <p:nvPicPr>
          <p:cNvPr id="4" name="図 3">
            <a:extLst>
              <a:ext uri="{FF2B5EF4-FFF2-40B4-BE49-F238E27FC236}">
                <a16:creationId xmlns:a16="http://schemas.microsoft.com/office/drawing/2014/main" id="{3E5AC6C2-7110-4852-B8FF-137FF9C1CC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120" y="4437112"/>
            <a:ext cx="1800200" cy="1800200"/>
          </a:xfrm>
          <a:prstGeom prst="rect">
            <a:avLst/>
          </a:prstGeom>
        </p:spPr>
      </p:pic>
      <p:sp>
        <p:nvSpPr>
          <p:cNvPr id="5" name="コンテンツ プレースホルダー 2">
            <a:extLst>
              <a:ext uri="{FF2B5EF4-FFF2-40B4-BE49-F238E27FC236}">
                <a16:creationId xmlns:a16="http://schemas.microsoft.com/office/drawing/2014/main" id="{2D4763DC-F421-4B9E-AD06-37B1143DAC1E}"/>
              </a:ext>
            </a:extLst>
          </p:cNvPr>
          <p:cNvSpPr txBox="1">
            <a:spLocks/>
          </p:cNvSpPr>
          <p:nvPr/>
        </p:nvSpPr>
        <p:spPr>
          <a:xfrm>
            <a:off x="1703532" y="4638353"/>
            <a:ext cx="2915966" cy="128184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bg2">
                    <a:lumMod val="25000"/>
                  </a:schemeClr>
                </a:solidFill>
                <a:latin typeface="あんずもじ" panose="02000600000000000000" pitchFamily="2" charset="-128"/>
                <a:ea typeface="あんずもじ" panose="02000600000000000000" pitchFamily="2" charset="-128"/>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bg2">
                    <a:lumMod val="25000"/>
                  </a:schemeClr>
                </a:solidFill>
                <a:latin typeface="あんずもじ" panose="02000600000000000000" pitchFamily="2" charset="-128"/>
                <a:ea typeface="あんずもじ" panose="02000600000000000000" pitchFamily="2" charset="-128"/>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bg2">
                    <a:lumMod val="25000"/>
                  </a:schemeClr>
                </a:solidFill>
                <a:latin typeface="あんずもじ" panose="02000600000000000000" pitchFamily="2" charset="-128"/>
                <a:ea typeface="あんずもじ" panose="02000600000000000000" pitchFamily="2" charset="-128"/>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bg2">
                    <a:lumMod val="25000"/>
                  </a:schemeClr>
                </a:solidFill>
                <a:latin typeface="あんずもじ" panose="02000600000000000000" pitchFamily="2" charset="-128"/>
                <a:ea typeface="あんずもじ" panose="02000600000000000000" pitchFamily="2" charset="-128"/>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bg2">
                    <a:lumMod val="25000"/>
                  </a:schemeClr>
                </a:solidFill>
                <a:latin typeface="あんずもじ" panose="02000600000000000000" pitchFamily="2" charset="-128"/>
                <a:ea typeface="あんずもじ" panose="02000600000000000000" pitchFamily="2"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2400" dirty="0"/>
              <a:t>ニャ～、今回もたくさんありすぎてなんだかもう眠たくなってきたニャ～</a:t>
            </a:r>
            <a:endParaRPr lang="en-US" altLang="ja-JP" sz="2400" dirty="0"/>
          </a:p>
        </p:txBody>
      </p:sp>
      <mc:AlternateContent xmlns:mc="http://schemas.openxmlformats.org/markup-compatibility/2006" xmlns:p14="http://schemas.microsoft.com/office/powerpoint/2010/main">
        <mc:Choice Requires="p14">
          <p:contentPart p14:bwMode="auto" r:id="rId4">
            <p14:nvContentPartPr>
              <p14:cNvPr id="6" name="インク 5">
                <a:extLst>
                  <a:ext uri="{FF2B5EF4-FFF2-40B4-BE49-F238E27FC236}">
                    <a16:creationId xmlns:a16="http://schemas.microsoft.com/office/drawing/2014/main" id="{9BC9A831-10D7-44FE-8F8C-E55E00CFC2D4}"/>
                  </a:ext>
                </a:extLst>
              </p14:cNvPr>
              <p14:cNvContentPartPr/>
              <p14:nvPr/>
            </p14:nvContentPartPr>
            <p14:xfrm>
              <a:off x="1211763" y="4395296"/>
              <a:ext cx="4133520" cy="1767960"/>
            </p14:xfrm>
          </p:contentPart>
        </mc:Choice>
        <mc:Fallback xmlns="">
          <p:pic>
            <p:nvPicPr>
              <p:cNvPr id="6" name="インク 5">
                <a:extLst>
                  <a:ext uri="{FF2B5EF4-FFF2-40B4-BE49-F238E27FC236}">
                    <a16:creationId xmlns:a16="http://schemas.microsoft.com/office/drawing/2014/main" id="{9BC9A831-10D7-44FE-8F8C-E55E00CFC2D4}"/>
                  </a:ext>
                </a:extLst>
              </p:cNvPr>
              <p:cNvPicPr/>
              <p:nvPr/>
            </p:nvPicPr>
            <p:blipFill>
              <a:blip r:embed="rId5"/>
              <a:stretch>
                <a:fillRect/>
              </a:stretch>
            </p:blipFill>
            <p:spPr>
              <a:xfrm>
                <a:off x="1202763" y="4386296"/>
                <a:ext cx="4151160" cy="1785600"/>
              </a:xfrm>
              <a:prstGeom prst="rect">
                <a:avLst/>
              </a:prstGeom>
            </p:spPr>
          </p:pic>
        </mc:Fallback>
      </mc:AlternateContent>
    </p:spTree>
    <p:custDataLst>
      <p:tags r:id="rId1"/>
    </p:custDataLst>
    <p:extLst>
      <p:ext uri="{BB962C8B-B14F-4D97-AF65-F5344CB8AC3E}">
        <p14:creationId xmlns:p14="http://schemas.microsoft.com/office/powerpoint/2010/main" val="4092503649"/>
      </p:ext>
    </p:extLst>
  </p:cSld>
  <p:clrMapOvr>
    <a:masterClrMapping/>
  </p:clrMapOvr>
  <mc:AlternateContent xmlns:mc="http://schemas.openxmlformats.org/markup-compatibility/2006" xmlns:p14="http://schemas.microsoft.com/office/powerpoint/2010/main">
    <mc:Choice Requires="p14">
      <p:transition spd="slow" p14:dur="2000" advTm="27805"/>
    </mc:Choice>
    <mc:Fallback xmlns="">
      <p:transition spd="slow" advTm="27805"/>
    </mc:Fallback>
  </mc:AlternateContent>
  <p:extLst>
    <p:ext uri="{E180D4A7-C9FB-4DFB-919C-405C955672EB}">
      <p14:showEvtLst xmlns:p14="http://schemas.microsoft.com/office/powerpoint/2010/main">
        <p14:playEvt time="1714" objId="5"/>
        <p14:stopEvt time="27709" objId="5"/>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F3DCEBF8-2BDF-448D-BAB1-659F8B6F9F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322" y="476672"/>
            <a:ext cx="8223354" cy="5814375"/>
          </a:xfrm>
          <a:prstGeom prst="rect">
            <a:avLst/>
          </a:prstGeom>
        </p:spPr>
      </p:pic>
    </p:spTree>
    <p:extLst>
      <p:ext uri="{BB962C8B-B14F-4D97-AF65-F5344CB8AC3E}">
        <p14:creationId xmlns:p14="http://schemas.microsoft.com/office/powerpoint/2010/main" val="14324668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コンテンツ プレースホルダー 12">
            <a:extLst>
              <a:ext uri="{FF2B5EF4-FFF2-40B4-BE49-F238E27FC236}">
                <a16:creationId xmlns:a16="http://schemas.microsoft.com/office/drawing/2014/main" id="{663A5BA0-180A-4F24-89B6-251DFD986839}"/>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899592" y="283593"/>
            <a:ext cx="1440160" cy="1440160"/>
          </a:xfrm>
        </p:spPr>
      </p:pic>
      <p:pic>
        <p:nvPicPr>
          <p:cNvPr id="15" name="コンテンツ プレースホルダー 14">
            <a:extLst>
              <a:ext uri="{FF2B5EF4-FFF2-40B4-BE49-F238E27FC236}">
                <a16:creationId xmlns:a16="http://schemas.microsoft.com/office/drawing/2014/main" id="{2C8C7C2E-33EF-4B33-9B8D-5F7966E5A2FF}"/>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899592" y="1778679"/>
            <a:ext cx="1439862" cy="1439862"/>
          </a:xfrm>
        </p:spPr>
      </p:pic>
      <p:pic>
        <p:nvPicPr>
          <p:cNvPr id="17" name="コンテンツ プレースホルダー 16">
            <a:extLst>
              <a:ext uri="{FF2B5EF4-FFF2-40B4-BE49-F238E27FC236}">
                <a16:creationId xmlns:a16="http://schemas.microsoft.com/office/drawing/2014/main" id="{5809D0E0-BC21-4246-B8CA-0DC31DE2921A}"/>
              </a:ext>
            </a:extLst>
          </p:cNvPr>
          <p:cNvPicPr>
            <a:picLocks noGrp="1" noChangeAspect="1"/>
          </p:cNvPicPr>
          <p:nvPr>
            <p:ph sz="quarter" idx="15"/>
          </p:nvPr>
        </p:nvPicPr>
        <p:blipFill>
          <a:blip r:embed="rId4">
            <a:extLst>
              <a:ext uri="{28A0092B-C50C-407E-A947-70E740481C1C}">
                <a14:useLocalDpi xmlns:a14="http://schemas.microsoft.com/office/drawing/2010/main" val="0"/>
              </a:ext>
            </a:extLst>
          </a:blip>
          <a:stretch>
            <a:fillRect/>
          </a:stretch>
        </p:blipFill>
        <p:spPr>
          <a:xfrm>
            <a:off x="899295" y="3268390"/>
            <a:ext cx="1440159" cy="1440159"/>
          </a:xfrm>
        </p:spPr>
      </p:pic>
      <p:sp>
        <p:nvSpPr>
          <p:cNvPr id="7" name="コンテンツ プレースホルダー 6">
            <a:extLst>
              <a:ext uri="{FF2B5EF4-FFF2-40B4-BE49-F238E27FC236}">
                <a16:creationId xmlns:a16="http://schemas.microsoft.com/office/drawing/2014/main" id="{66CEDF51-5981-4027-841A-D42AB935291B}"/>
              </a:ext>
            </a:extLst>
          </p:cNvPr>
          <p:cNvSpPr>
            <a:spLocks noGrp="1"/>
          </p:cNvSpPr>
          <p:nvPr>
            <p:ph sz="quarter" idx="16"/>
          </p:nvPr>
        </p:nvSpPr>
        <p:spPr/>
        <p:txBody>
          <a:bodyPr>
            <a:normAutofit/>
          </a:bodyPr>
          <a:lstStyle/>
          <a:p>
            <a:r>
              <a:rPr kumimoji="1" lang="ja-JP" altLang="en-US" dirty="0"/>
              <a:t>ひどい！！　高子さんがかわいそうニャ！</a:t>
            </a:r>
            <a:endParaRPr kumimoji="1" lang="en-US" altLang="ja-JP" dirty="0"/>
          </a:p>
          <a:p>
            <a:r>
              <a:rPr kumimoji="1" lang="ja-JP" altLang="en-US" dirty="0"/>
              <a:t>早く誰かに助けを求めて、夫と距離をとらないと、もっとつらい思いをしそうニャ！</a:t>
            </a:r>
            <a:endParaRPr kumimoji="1" lang="en-US" altLang="ja-JP" dirty="0"/>
          </a:p>
        </p:txBody>
      </p:sp>
      <p:sp>
        <p:nvSpPr>
          <p:cNvPr id="8" name="コンテンツ プレースホルダー 7">
            <a:extLst>
              <a:ext uri="{FF2B5EF4-FFF2-40B4-BE49-F238E27FC236}">
                <a16:creationId xmlns:a16="http://schemas.microsoft.com/office/drawing/2014/main" id="{F9DCE8A7-AF67-4A6F-8256-36BF8F055906}"/>
              </a:ext>
            </a:extLst>
          </p:cNvPr>
          <p:cNvSpPr>
            <a:spLocks noGrp="1"/>
          </p:cNvSpPr>
          <p:nvPr>
            <p:ph sz="quarter" idx="17"/>
          </p:nvPr>
        </p:nvSpPr>
        <p:spPr/>
        <p:txBody>
          <a:bodyPr>
            <a:normAutofit/>
          </a:bodyPr>
          <a:lstStyle/>
          <a:p>
            <a:r>
              <a:rPr kumimoji="1" lang="ja-JP" altLang="en-US" dirty="0"/>
              <a:t>その通りね。でも高子さんは誰にも相談できずに一人で抱え込んでしまっているわ。</a:t>
            </a:r>
          </a:p>
        </p:txBody>
      </p:sp>
      <p:sp>
        <p:nvSpPr>
          <p:cNvPr id="9" name="コンテンツ プレースホルダー 8">
            <a:extLst>
              <a:ext uri="{FF2B5EF4-FFF2-40B4-BE49-F238E27FC236}">
                <a16:creationId xmlns:a16="http://schemas.microsoft.com/office/drawing/2014/main" id="{86477843-E83A-467E-8691-53757B2C0961}"/>
              </a:ext>
            </a:extLst>
          </p:cNvPr>
          <p:cNvSpPr>
            <a:spLocks noGrp="1"/>
          </p:cNvSpPr>
          <p:nvPr>
            <p:ph sz="quarter" idx="18"/>
          </p:nvPr>
        </p:nvSpPr>
        <p:spPr/>
        <p:txBody>
          <a:bodyPr>
            <a:normAutofit/>
          </a:bodyPr>
          <a:lstStyle/>
          <a:p>
            <a:r>
              <a:rPr kumimoji="1" lang="ja-JP" altLang="en-US" dirty="0"/>
              <a:t>なんで誰にも相談しないのかニャ！？</a:t>
            </a:r>
          </a:p>
        </p:txBody>
      </p:sp>
      <p:pic>
        <p:nvPicPr>
          <p:cNvPr id="19" name="コンテンツ プレースホルダー 18">
            <a:extLst>
              <a:ext uri="{FF2B5EF4-FFF2-40B4-BE49-F238E27FC236}">
                <a16:creationId xmlns:a16="http://schemas.microsoft.com/office/drawing/2014/main" id="{B8C36BE8-6DA8-4C42-A34C-D2A9013E1CE9}"/>
              </a:ext>
            </a:extLst>
          </p:cNvPr>
          <p:cNvPicPr>
            <a:picLocks noGrp="1" noChangeAspect="1"/>
          </p:cNvPicPr>
          <p:nvPr>
            <p:ph sz="quarter" idx="19"/>
          </p:nvPr>
        </p:nvPicPr>
        <p:blipFill>
          <a:blip r:embed="rId3">
            <a:extLst>
              <a:ext uri="{28A0092B-C50C-407E-A947-70E740481C1C}">
                <a14:useLocalDpi xmlns:a14="http://schemas.microsoft.com/office/drawing/2010/main" val="0"/>
              </a:ext>
            </a:extLst>
          </a:blip>
          <a:stretch>
            <a:fillRect/>
          </a:stretch>
        </p:blipFill>
        <p:spPr>
          <a:xfrm>
            <a:off x="899592" y="4774438"/>
            <a:ext cx="1439862" cy="1439862"/>
          </a:xfrm>
        </p:spPr>
      </p:pic>
      <p:sp>
        <p:nvSpPr>
          <p:cNvPr id="11" name="コンテンツ プレースホルダー 10">
            <a:extLst>
              <a:ext uri="{FF2B5EF4-FFF2-40B4-BE49-F238E27FC236}">
                <a16:creationId xmlns:a16="http://schemas.microsoft.com/office/drawing/2014/main" id="{29CFD77E-D5C4-46D7-8D64-9ED70B860BAC}"/>
              </a:ext>
            </a:extLst>
          </p:cNvPr>
          <p:cNvSpPr>
            <a:spLocks noGrp="1"/>
          </p:cNvSpPr>
          <p:nvPr>
            <p:ph sz="quarter" idx="20"/>
          </p:nvPr>
        </p:nvSpPr>
        <p:spPr/>
        <p:txBody>
          <a:bodyPr/>
          <a:lstStyle/>
          <a:p>
            <a:r>
              <a:rPr lang="ja-JP" altLang="en-US" dirty="0"/>
              <a:t>相談をためらってしまうのには、色々な理由が考えられるけど、次のページでいくつかの代表的な例を挙げてみるわね。</a:t>
            </a:r>
            <a:endParaRPr kumimoji="1" lang="ja-JP" altLang="en-US" dirty="0"/>
          </a:p>
        </p:txBody>
      </p:sp>
    </p:spTree>
    <p:extLst>
      <p:ext uri="{BB962C8B-B14F-4D97-AF65-F5344CB8AC3E}">
        <p14:creationId xmlns:p14="http://schemas.microsoft.com/office/powerpoint/2010/main" val="2906684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7D8A836B-3622-4259-BE56-D48BFA794977}"/>
              </a:ext>
            </a:extLst>
          </p:cNvPr>
          <p:cNvSpPr>
            <a:spLocks noGrp="1"/>
          </p:cNvSpPr>
          <p:nvPr>
            <p:ph idx="1"/>
          </p:nvPr>
        </p:nvSpPr>
        <p:spPr>
          <a:xfrm>
            <a:off x="738208" y="2060848"/>
            <a:ext cx="7667583" cy="4248472"/>
          </a:xfrm>
        </p:spPr>
        <p:txBody>
          <a:bodyPr>
            <a:normAutofit fontScale="85000" lnSpcReduction="20000"/>
          </a:bodyPr>
          <a:lstStyle/>
          <a:p>
            <a:pPr marL="0" indent="0">
              <a:lnSpc>
                <a:spcPct val="120000"/>
              </a:lnSpc>
              <a:buNone/>
            </a:pPr>
            <a:r>
              <a:rPr lang="ja-JP" altLang="en-US" dirty="0">
                <a:solidFill>
                  <a:srgbClr val="C00000"/>
                </a:solidFill>
              </a:rPr>
              <a:t>①「夫の言い分を聞くと、自分の方が悪い気がする。」</a:t>
            </a:r>
            <a:endParaRPr lang="en-US" altLang="ja-JP" dirty="0">
              <a:solidFill>
                <a:srgbClr val="C00000"/>
              </a:solidFill>
            </a:endParaRPr>
          </a:p>
          <a:p>
            <a:pPr marL="0" indent="0">
              <a:lnSpc>
                <a:spcPct val="120000"/>
              </a:lnSpc>
              <a:buNone/>
            </a:pPr>
            <a:r>
              <a:rPr lang="ja-JP" altLang="en-US" dirty="0"/>
              <a:t>「君が好きだからいろいろ言いたくなるんだ。」「君がぼくを怒らせるからやってしまうんだ。」という夫の言葉を聞くと、自分の方が悪いのかも</a:t>
            </a:r>
            <a:r>
              <a:rPr lang="en-US" altLang="ja-JP" dirty="0"/>
              <a:t>…</a:t>
            </a:r>
            <a:r>
              <a:rPr lang="ja-JP" altLang="en-US" dirty="0"/>
              <a:t>と迷ってしまう。</a:t>
            </a:r>
            <a:endParaRPr lang="en-US" altLang="ja-JP" dirty="0"/>
          </a:p>
          <a:p>
            <a:pPr marL="0" indent="0">
              <a:lnSpc>
                <a:spcPct val="120000"/>
              </a:lnSpc>
              <a:buNone/>
            </a:pPr>
            <a:endParaRPr lang="en-US" altLang="ja-JP" dirty="0"/>
          </a:p>
          <a:p>
            <a:pPr marL="0" indent="0">
              <a:lnSpc>
                <a:spcPct val="120000"/>
              </a:lnSpc>
              <a:buNone/>
            </a:pPr>
            <a:r>
              <a:rPr lang="ja-JP" altLang="en-US" dirty="0">
                <a:solidFill>
                  <a:srgbClr val="C00000"/>
                </a:solidFill>
              </a:rPr>
              <a:t>②「実家の母親も別れることに反対。」</a:t>
            </a:r>
            <a:endParaRPr lang="en-US" altLang="ja-JP" dirty="0">
              <a:solidFill>
                <a:srgbClr val="C00000"/>
              </a:solidFill>
            </a:endParaRPr>
          </a:p>
          <a:p>
            <a:pPr marL="0" indent="0">
              <a:lnSpc>
                <a:spcPct val="120000"/>
              </a:lnSpc>
              <a:buNone/>
            </a:pPr>
            <a:r>
              <a:rPr lang="ja-JP" altLang="en-US" dirty="0"/>
              <a:t>母は「男性にはプライドがあるから、そこをうまくたてなきゃ。後で謝ってくれるなら、ちゃんとわかってくれるわよ。忍耐が大事よ。」と言われ、助けを求められなかった。</a:t>
            </a:r>
            <a:endParaRPr lang="en-US" altLang="ja-JP" dirty="0"/>
          </a:p>
        </p:txBody>
      </p:sp>
      <p:sp>
        <p:nvSpPr>
          <p:cNvPr id="4" name="コンテンツ プレースホルダー 2">
            <a:extLst>
              <a:ext uri="{FF2B5EF4-FFF2-40B4-BE49-F238E27FC236}">
                <a16:creationId xmlns:a16="http://schemas.microsoft.com/office/drawing/2014/main" id="{0714BC31-D2A8-473E-A73D-1EBF29707C39}"/>
              </a:ext>
            </a:extLst>
          </p:cNvPr>
          <p:cNvSpPr txBox="1">
            <a:spLocks/>
          </p:cNvSpPr>
          <p:nvPr/>
        </p:nvSpPr>
        <p:spPr>
          <a:xfrm>
            <a:off x="2422052" y="404664"/>
            <a:ext cx="5832648" cy="136815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bg2">
                    <a:lumMod val="25000"/>
                  </a:schemeClr>
                </a:solidFill>
                <a:latin typeface="あんずもじ" panose="02000600000000000000" pitchFamily="2" charset="-128"/>
                <a:ea typeface="あんずもじ" panose="02000600000000000000" pitchFamily="2" charset="-128"/>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bg2">
                    <a:lumMod val="25000"/>
                  </a:schemeClr>
                </a:solidFill>
                <a:latin typeface="あんずもじ" panose="02000600000000000000" pitchFamily="2" charset="-128"/>
                <a:ea typeface="あんずもじ" panose="02000600000000000000" pitchFamily="2" charset="-128"/>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bg2">
                    <a:lumMod val="25000"/>
                  </a:schemeClr>
                </a:solidFill>
                <a:latin typeface="あんずもじ" panose="02000600000000000000" pitchFamily="2" charset="-128"/>
                <a:ea typeface="あんずもじ" panose="02000600000000000000" pitchFamily="2" charset="-128"/>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bg2">
                    <a:lumMod val="25000"/>
                  </a:schemeClr>
                </a:solidFill>
                <a:latin typeface="あんずもじ" panose="02000600000000000000" pitchFamily="2" charset="-128"/>
                <a:ea typeface="あんずもじ" panose="02000600000000000000" pitchFamily="2" charset="-128"/>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bg2">
                    <a:lumMod val="25000"/>
                  </a:schemeClr>
                </a:solidFill>
                <a:latin typeface="あんずもじ" panose="02000600000000000000" pitchFamily="2" charset="-128"/>
                <a:ea typeface="あんずもじ" panose="02000600000000000000" pitchFamily="2"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ja-JP" altLang="en-US" sz="2200" dirty="0"/>
              <a:t>被害者は、加害者から離れたり、第三者に助けを求めることを迷う場合がとても多いです。代表的な理由を</a:t>
            </a:r>
            <a:r>
              <a:rPr lang="en-US" altLang="ja-JP" sz="2200" dirty="0"/>
              <a:t>4</a:t>
            </a:r>
            <a:r>
              <a:rPr lang="ja-JP" altLang="en-US" sz="2200" dirty="0"/>
              <a:t>つご紹介します。</a:t>
            </a:r>
            <a:endParaRPr lang="en-US" altLang="ja-JP" sz="2200" b="1" dirty="0"/>
          </a:p>
        </p:txBody>
      </p:sp>
      <p:pic>
        <p:nvPicPr>
          <p:cNvPr id="7" name="コンテンツ プレースホルダー 12">
            <a:extLst>
              <a:ext uri="{FF2B5EF4-FFF2-40B4-BE49-F238E27FC236}">
                <a16:creationId xmlns:a16="http://schemas.microsoft.com/office/drawing/2014/main" id="{84BA7E57-9265-4892-A21C-B0DE010FAF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319776"/>
            <a:ext cx="1440160" cy="1440160"/>
          </a:xfrm>
          <a:prstGeom prst="rect">
            <a:avLst/>
          </a:prstGeom>
        </p:spPr>
      </p:pic>
      <mc:AlternateContent xmlns:mc="http://schemas.openxmlformats.org/markup-compatibility/2006" xmlns:p14="http://schemas.microsoft.com/office/powerpoint/2010/main">
        <mc:Choice Requires="p14">
          <p:contentPart p14:bwMode="auto" r:id="rId3">
            <p14:nvContentPartPr>
              <p14:cNvPr id="8" name="インク 7">
                <a:extLst>
                  <a:ext uri="{FF2B5EF4-FFF2-40B4-BE49-F238E27FC236}">
                    <a16:creationId xmlns:a16="http://schemas.microsoft.com/office/drawing/2014/main" id="{F3EFCDC7-8172-4066-9F30-1F883128B18D}"/>
                  </a:ext>
                </a:extLst>
              </p14:cNvPr>
              <p14:cNvContentPartPr/>
              <p14:nvPr/>
            </p14:nvContentPartPr>
            <p14:xfrm>
              <a:off x="2123728" y="260648"/>
              <a:ext cx="6273995" cy="1512168"/>
            </p14:xfrm>
          </p:contentPart>
        </mc:Choice>
        <mc:Fallback xmlns="">
          <p:pic>
            <p:nvPicPr>
              <p:cNvPr id="8" name="インク 7">
                <a:extLst>
                  <a:ext uri="{FF2B5EF4-FFF2-40B4-BE49-F238E27FC236}">
                    <a16:creationId xmlns:a16="http://schemas.microsoft.com/office/drawing/2014/main" id="{F3EFCDC7-8172-4066-9F30-1F883128B18D}"/>
                  </a:ext>
                </a:extLst>
              </p:cNvPr>
              <p:cNvPicPr/>
              <p:nvPr/>
            </p:nvPicPr>
            <p:blipFill>
              <a:blip r:embed="rId4"/>
              <a:stretch>
                <a:fillRect/>
              </a:stretch>
            </p:blipFill>
            <p:spPr>
              <a:xfrm>
                <a:off x="2117600" y="254558"/>
                <a:ext cx="6286252" cy="1524348"/>
              </a:xfrm>
              <a:prstGeom prst="rect">
                <a:avLst/>
              </a:prstGeom>
            </p:spPr>
          </p:pic>
        </mc:Fallback>
      </mc:AlternateContent>
    </p:spTree>
    <p:extLst>
      <p:ext uri="{BB962C8B-B14F-4D97-AF65-F5344CB8AC3E}">
        <p14:creationId xmlns:p14="http://schemas.microsoft.com/office/powerpoint/2010/main" val="25829740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7D8A836B-3622-4259-BE56-D48BFA794977}"/>
              </a:ext>
            </a:extLst>
          </p:cNvPr>
          <p:cNvSpPr>
            <a:spLocks noGrp="1"/>
          </p:cNvSpPr>
          <p:nvPr>
            <p:ph idx="1"/>
          </p:nvPr>
        </p:nvSpPr>
        <p:spPr>
          <a:xfrm>
            <a:off x="738208" y="836712"/>
            <a:ext cx="7667583" cy="3384376"/>
          </a:xfrm>
        </p:spPr>
        <p:txBody>
          <a:bodyPr>
            <a:normAutofit fontScale="85000" lnSpcReduction="20000"/>
          </a:bodyPr>
          <a:lstStyle/>
          <a:p>
            <a:pPr marL="0" lvl="0" indent="0">
              <a:lnSpc>
                <a:spcPct val="120000"/>
              </a:lnSpc>
              <a:buNone/>
            </a:pPr>
            <a:r>
              <a:rPr lang="ja-JP" altLang="en-US" dirty="0">
                <a:solidFill>
                  <a:srgbClr val="C00000"/>
                </a:solidFill>
              </a:rPr>
              <a:t>③「毎日叩かれないから、</a:t>
            </a:r>
            <a:r>
              <a:rPr lang="en-US" altLang="ja-JP" dirty="0">
                <a:solidFill>
                  <a:srgbClr val="C00000"/>
                </a:solidFill>
              </a:rPr>
              <a:t>DV</a:t>
            </a:r>
            <a:r>
              <a:rPr lang="ja-JP" altLang="en-US" dirty="0">
                <a:solidFill>
                  <a:srgbClr val="C00000"/>
                </a:solidFill>
              </a:rPr>
              <a:t>だと思えなかった。」</a:t>
            </a:r>
            <a:endParaRPr lang="en-US" altLang="ja-JP" dirty="0">
              <a:solidFill>
                <a:srgbClr val="C00000"/>
              </a:solidFill>
            </a:endParaRPr>
          </a:p>
          <a:p>
            <a:pPr marL="0" lvl="0" indent="0">
              <a:lnSpc>
                <a:spcPct val="120000"/>
              </a:lnSpc>
              <a:buNone/>
            </a:pPr>
            <a:r>
              <a:rPr lang="ja-JP" altLang="en-US" dirty="0">
                <a:solidFill>
                  <a:srgbClr val="EEECE1">
                    <a:lumMod val="25000"/>
                  </a:srgbClr>
                </a:solidFill>
              </a:rPr>
              <a:t>たまにひどいことを言われるくらいで、暴力はめったになかったから、</a:t>
            </a:r>
            <a:r>
              <a:rPr lang="en-US" altLang="ja-JP" dirty="0">
                <a:solidFill>
                  <a:srgbClr val="EEECE1">
                    <a:lumMod val="25000"/>
                  </a:srgbClr>
                </a:solidFill>
              </a:rPr>
              <a:t>DV</a:t>
            </a:r>
            <a:r>
              <a:rPr lang="ja-JP" altLang="en-US" dirty="0">
                <a:solidFill>
                  <a:srgbClr val="EEECE1">
                    <a:lumMod val="25000"/>
                  </a:srgbClr>
                </a:solidFill>
              </a:rPr>
              <a:t>だなんて大げさかな、と思った。</a:t>
            </a:r>
            <a:endParaRPr lang="en-US" altLang="ja-JP" dirty="0">
              <a:solidFill>
                <a:srgbClr val="EEECE1">
                  <a:lumMod val="25000"/>
                </a:srgbClr>
              </a:solidFill>
            </a:endParaRPr>
          </a:p>
          <a:p>
            <a:pPr marL="0" lvl="0" indent="0">
              <a:lnSpc>
                <a:spcPct val="120000"/>
              </a:lnSpc>
              <a:buNone/>
            </a:pPr>
            <a:endParaRPr lang="en-US" altLang="ja-JP" dirty="0">
              <a:solidFill>
                <a:srgbClr val="EEECE1">
                  <a:lumMod val="25000"/>
                </a:srgbClr>
              </a:solidFill>
            </a:endParaRPr>
          </a:p>
          <a:p>
            <a:pPr marL="0" lvl="0" indent="0">
              <a:lnSpc>
                <a:spcPct val="120000"/>
              </a:lnSpc>
              <a:buNone/>
            </a:pPr>
            <a:r>
              <a:rPr lang="ja-JP" altLang="en-US" dirty="0">
                <a:solidFill>
                  <a:srgbClr val="C00000"/>
                </a:solidFill>
              </a:rPr>
              <a:t>④「相談することがばれ、夫が逆上するのが怖い。」</a:t>
            </a:r>
            <a:endParaRPr lang="en-US" altLang="ja-JP" dirty="0">
              <a:solidFill>
                <a:srgbClr val="C00000"/>
              </a:solidFill>
            </a:endParaRPr>
          </a:p>
          <a:p>
            <a:pPr marL="0" lvl="0" indent="0">
              <a:lnSpc>
                <a:spcPct val="120000"/>
              </a:lnSpc>
              <a:buNone/>
            </a:pPr>
            <a:r>
              <a:rPr lang="en-US" altLang="ja-JP" dirty="0">
                <a:solidFill>
                  <a:srgbClr val="EEECE1">
                    <a:lumMod val="25000"/>
                  </a:srgbClr>
                </a:solidFill>
              </a:rPr>
              <a:t>DV</a:t>
            </a:r>
            <a:r>
              <a:rPr lang="ja-JP" altLang="en-US" dirty="0">
                <a:solidFill>
                  <a:srgbClr val="EEECE1">
                    <a:lumMod val="25000"/>
                  </a:srgbClr>
                </a:solidFill>
              </a:rPr>
              <a:t>相談の電話も一度かけたが、相談していることで夫が逆上すると思うと怖くてすぐに切ってしまった。</a:t>
            </a:r>
            <a:endParaRPr lang="en-US" altLang="ja-JP" dirty="0">
              <a:solidFill>
                <a:srgbClr val="EEECE1">
                  <a:lumMod val="25000"/>
                </a:srgbClr>
              </a:solidFill>
            </a:endParaRPr>
          </a:p>
        </p:txBody>
      </p:sp>
      <p:pic>
        <p:nvPicPr>
          <p:cNvPr id="2" name="図 1">
            <a:extLst>
              <a:ext uri="{FF2B5EF4-FFF2-40B4-BE49-F238E27FC236}">
                <a16:creationId xmlns:a16="http://schemas.microsoft.com/office/drawing/2014/main" id="{0D0B4192-C021-4032-9465-E2B8C1E55F5B}"/>
              </a:ext>
            </a:extLst>
          </p:cNvPr>
          <p:cNvPicPr>
            <a:picLocks noChangeAspect="1"/>
          </p:cNvPicPr>
          <p:nvPr/>
        </p:nvPicPr>
        <p:blipFill>
          <a:blip r:embed="rId2"/>
          <a:stretch>
            <a:fillRect/>
          </a:stretch>
        </p:blipFill>
        <p:spPr>
          <a:xfrm rot="10800000">
            <a:off x="831195" y="4475553"/>
            <a:ext cx="5745049" cy="1763385"/>
          </a:xfrm>
          <a:prstGeom prst="rect">
            <a:avLst/>
          </a:prstGeom>
        </p:spPr>
      </p:pic>
      <p:pic>
        <p:nvPicPr>
          <p:cNvPr id="6" name="図 5">
            <a:extLst>
              <a:ext uri="{FF2B5EF4-FFF2-40B4-BE49-F238E27FC236}">
                <a16:creationId xmlns:a16="http://schemas.microsoft.com/office/drawing/2014/main" id="{484C2782-098D-41E8-8368-D4757B063D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6246" y="4582754"/>
            <a:ext cx="1656185" cy="1656185"/>
          </a:xfrm>
          <a:prstGeom prst="rect">
            <a:avLst/>
          </a:prstGeom>
        </p:spPr>
      </p:pic>
      <p:sp>
        <p:nvSpPr>
          <p:cNvPr id="9" name="コンテンツ プレースホルダー 2">
            <a:extLst>
              <a:ext uri="{FF2B5EF4-FFF2-40B4-BE49-F238E27FC236}">
                <a16:creationId xmlns:a16="http://schemas.microsoft.com/office/drawing/2014/main" id="{ECB1CC36-69F8-46B9-B2C4-29BB5AA2CF09}"/>
              </a:ext>
            </a:extLst>
          </p:cNvPr>
          <p:cNvSpPr txBox="1">
            <a:spLocks/>
          </p:cNvSpPr>
          <p:nvPr/>
        </p:nvSpPr>
        <p:spPr>
          <a:xfrm>
            <a:off x="971600" y="4726770"/>
            <a:ext cx="5316615" cy="136815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bg2">
                    <a:lumMod val="25000"/>
                  </a:schemeClr>
                </a:solidFill>
                <a:latin typeface="あんずもじ" panose="02000600000000000000" pitchFamily="2" charset="-128"/>
                <a:ea typeface="あんずもじ" panose="02000600000000000000" pitchFamily="2" charset="-128"/>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bg2">
                    <a:lumMod val="25000"/>
                  </a:schemeClr>
                </a:solidFill>
                <a:latin typeface="あんずもじ" panose="02000600000000000000" pitchFamily="2" charset="-128"/>
                <a:ea typeface="あんずもじ" panose="02000600000000000000" pitchFamily="2" charset="-128"/>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bg2">
                    <a:lumMod val="25000"/>
                  </a:schemeClr>
                </a:solidFill>
                <a:latin typeface="あんずもじ" panose="02000600000000000000" pitchFamily="2" charset="-128"/>
                <a:ea typeface="あんずもじ" panose="02000600000000000000" pitchFamily="2" charset="-128"/>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bg2">
                    <a:lumMod val="25000"/>
                  </a:schemeClr>
                </a:solidFill>
                <a:latin typeface="あんずもじ" panose="02000600000000000000" pitchFamily="2" charset="-128"/>
                <a:ea typeface="あんずもじ" panose="02000600000000000000" pitchFamily="2" charset="-128"/>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bg2">
                    <a:lumMod val="25000"/>
                  </a:schemeClr>
                </a:solidFill>
                <a:latin typeface="あんずもじ" panose="02000600000000000000" pitchFamily="2" charset="-128"/>
                <a:ea typeface="あんずもじ" panose="02000600000000000000" pitchFamily="2"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ja-JP" altLang="en-US" sz="2200" dirty="0"/>
              <a:t>困ったとき一番頼りにしたい実家からも助けてもらえないのはとてもつらいニャ</a:t>
            </a:r>
            <a:r>
              <a:rPr lang="en-US" altLang="ja-JP" sz="2200" dirty="0"/>
              <a:t>…</a:t>
            </a:r>
            <a:r>
              <a:rPr lang="ja-JP" altLang="en-US" sz="2200" dirty="0" err="1"/>
              <a:t>。</a:t>
            </a:r>
            <a:r>
              <a:rPr lang="ja-JP" altLang="en-US" sz="2200" dirty="0"/>
              <a:t>関係が近すぎるからこそ分からないことも</a:t>
            </a:r>
            <a:r>
              <a:rPr lang="ja-JP" altLang="en-US" sz="2200" dirty="0" err="1"/>
              <a:t>あるんだ</a:t>
            </a:r>
            <a:r>
              <a:rPr lang="ja-JP" altLang="en-US" sz="2200" dirty="0"/>
              <a:t>ニャ～。</a:t>
            </a:r>
            <a:endParaRPr lang="en-US" altLang="ja-JP" sz="2200" dirty="0"/>
          </a:p>
        </p:txBody>
      </p:sp>
    </p:spTree>
    <p:extLst>
      <p:ext uri="{BB962C8B-B14F-4D97-AF65-F5344CB8AC3E}">
        <p14:creationId xmlns:p14="http://schemas.microsoft.com/office/powerpoint/2010/main" val="10402348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コンテンツ プレースホルダー 12">
            <a:extLst>
              <a:ext uri="{FF2B5EF4-FFF2-40B4-BE49-F238E27FC236}">
                <a16:creationId xmlns:a16="http://schemas.microsoft.com/office/drawing/2014/main" id="{663A5BA0-180A-4F24-89B6-251DFD986839}"/>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898899" y="394290"/>
            <a:ext cx="1522243" cy="1522243"/>
          </a:xfrm>
        </p:spPr>
      </p:pic>
      <p:pic>
        <p:nvPicPr>
          <p:cNvPr id="15" name="コンテンツ プレースホルダー 14">
            <a:extLst>
              <a:ext uri="{FF2B5EF4-FFF2-40B4-BE49-F238E27FC236}">
                <a16:creationId xmlns:a16="http://schemas.microsoft.com/office/drawing/2014/main" id="{2C8C7C2E-33EF-4B33-9B8D-5F7966E5A2FF}"/>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898899" y="2408033"/>
            <a:ext cx="1522243" cy="1522243"/>
          </a:xfrm>
        </p:spPr>
      </p:pic>
      <p:sp>
        <p:nvSpPr>
          <p:cNvPr id="8" name="コンテンツ プレースホルダー 7">
            <a:extLst>
              <a:ext uri="{FF2B5EF4-FFF2-40B4-BE49-F238E27FC236}">
                <a16:creationId xmlns:a16="http://schemas.microsoft.com/office/drawing/2014/main" id="{F9DCE8A7-AF67-4A6F-8256-36BF8F055906}"/>
              </a:ext>
            </a:extLst>
          </p:cNvPr>
          <p:cNvSpPr>
            <a:spLocks noGrp="1"/>
          </p:cNvSpPr>
          <p:nvPr>
            <p:ph sz="quarter" idx="16"/>
          </p:nvPr>
        </p:nvSpPr>
        <p:spPr/>
        <p:txBody>
          <a:bodyPr>
            <a:normAutofit/>
          </a:bodyPr>
          <a:lstStyle/>
          <a:p>
            <a:r>
              <a:rPr lang="ja-JP" altLang="en-US" dirty="0"/>
              <a:t>あの後、高子さんはどうなった</a:t>
            </a:r>
            <a:r>
              <a:rPr lang="ja-JP" altLang="en-US" dirty="0" err="1"/>
              <a:t>んだ</a:t>
            </a:r>
            <a:r>
              <a:rPr lang="ja-JP" altLang="en-US" dirty="0"/>
              <a:t>ニャ？</a:t>
            </a:r>
            <a:endParaRPr lang="en-US" altLang="ja-JP" dirty="0"/>
          </a:p>
          <a:p>
            <a:r>
              <a:rPr lang="ja-JP" altLang="en-US" dirty="0"/>
              <a:t>トラオは、トラオは</a:t>
            </a:r>
            <a:r>
              <a:rPr lang="en-US" altLang="ja-JP" dirty="0"/>
              <a:t>…</a:t>
            </a:r>
            <a:r>
              <a:rPr lang="ja-JP" altLang="en-US" dirty="0"/>
              <a:t>高子さんが心配すぎて、このままじゃ、</a:t>
            </a:r>
            <a:r>
              <a:rPr lang="en-US" altLang="ja-JP" dirty="0"/>
              <a:t>3</a:t>
            </a:r>
            <a:r>
              <a:rPr lang="ja-JP" altLang="en-US" dirty="0"/>
              <a:t>時のおやつもノドを通らないニャ～！</a:t>
            </a:r>
            <a:endParaRPr lang="en-US" altLang="ja-JP" dirty="0"/>
          </a:p>
        </p:txBody>
      </p:sp>
      <p:sp>
        <p:nvSpPr>
          <p:cNvPr id="22" name="コンテンツ プレースホルダー 21">
            <a:extLst>
              <a:ext uri="{FF2B5EF4-FFF2-40B4-BE49-F238E27FC236}">
                <a16:creationId xmlns:a16="http://schemas.microsoft.com/office/drawing/2014/main" id="{0EDBBCB8-5833-4BCE-B90F-32153804E005}"/>
              </a:ext>
            </a:extLst>
          </p:cNvPr>
          <p:cNvSpPr>
            <a:spLocks noGrp="1"/>
          </p:cNvSpPr>
          <p:nvPr>
            <p:ph sz="quarter" idx="17"/>
          </p:nvPr>
        </p:nvSpPr>
        <p:spPr/>
        <p:txBody>
          <a:bodyPr/>
          <a:lstStyle/>
          <a:p>
            <a:r>
              <a:rPr kumimoji="1" lang="ja-JP" altLang="en-US" dirty="0"/>
              <a:t>そうね、さっそく続きを</a:t>
            </a:r>
            <a:r>
              <a:rPr lang="ja-JP" altLang="en-US" dirty="0"/>
              <a:t>読んで</a:t>
            </a:r>
            <a:r>
              <a:rPr kumimoji="1" lang="ja-JP" altLang="en-US" dirty="0"/>
              <a:t>みましょう</a:t>
            </a:r>
            <a:r>
              <a:rPr lang="ja-JP" altLang="en-US" dirty="0"/>
              <a:t>。</a:t>
            </a:r>
            <a:endParaRPr kumimoji="1" lang="ja-JP" altLang="en-US" dirty="0"/>
          </a:p>
        </p:txBody>
      </p:sp>
      <p:sp>
        <p:nvSpPr>
          <p:cNvPr id="23" name="コンテンツ プレースホルダー 22">
            <a:extLst>
              <a:ext uri="{FF2B5EF4-FFF2-40B4-BE49-F238E27FC236}">
                <a16:creationId xmlns:a16="http://schemas.microsoft.com/office/drawing/2014/main" id="{70ADE063-50E3-42C3-B2D1-F9CD1CCC6080}"/>
              </a:ext>
            </a:extLst>
          </p:cNvPr>
          <p:cNvSpPr>
            <a:spLocks noGrp="1"/>
          </p:cNvSpPr>
          <p:nvPr>
            <p:ph sz="quarter" idx="18"/>
          </p:nvPr>
        </p:nvSpPr>
        <p:spPr/>
        <p:txBody>
          <a:bodyPr/>
          <a:lstStyle/>
          <a:p>
            <a:r>
              <a:rPr kumimoji="1" lang="ja-JP" altLang="en-US" dirty="0"/>
              <a:t>高子さー</a:t>
            </a:r>
            <a:r>
              <a:rPr kumimoji="1" lang="ja-JP" altLang="en-US" dirty="0" err="1"/>
              <a:t>ん</a:t>
            </a:r>
            <a:r>
              <a:rPr kumimoji="1" lang="ja-JP" altLang="en-US" dirty="0"/>
              <a:t>、無事でいてくれニャ～！！</a:t>
            </a:r>
          </a:p>
        </p:txBody>
      </p:sp>
      <p:pic>
        <p:nvPicPr>
          <p:cNvPr id="27" name="コンテンツ プレースホルダー 26">
            <a:extLst>
              <a:ext uri="{FF2B5EF4-FFF2-40B4-BE49-F238E27FC236}">
                <a16:creationId xmlns:a16="http://schemas.microsoft.com/office/drawing/2014/main" id="{FF7ABC49-0D46-4872-B027-AD61E3A0AB0B}"/>
              </a:ext>
            </a:extLst>
          </p:cNvPr>
          <p:cNvPicPr>
            <a:picLocks noGrp="1" noChangeAspect="1"/>
          </p:cNvPicPr>
          <p:nvPr>
            <p:ph sz="quarter" idx="15"/>
          </p:nvPr>
        </p:nvPicPr>
        <p:blipFill>
          <a:blip r:embed="rId2">
            <a:extLst>
              <a:ext uri="{28A0092B-C50C-407E-A947-70E740481C1C}">
                <a14:useLocalDpi xmlns:a14="http://schemas.microsoft.com/office/drawing/2010/main" val="0"/>
              </a:ext>
            </a:extLst>
          </a:blip>
          <a:stretch>
            <a:fillRect/>
          </a:stretch>
        </p:blipFill>
        <p:spPr>
          <a:xfrm>
            <a:off x="898899" y="4339227"/>
            <a:ext cx="1522243" cy="1522243"/>
          </a:xfrm>
        </p:spPr>
      </p:pic>
    </p:spTree>
    <p:extLst>
      <p:ext uri="{BB962C8B-B14F-4D97-AF65-F5344CB8AC3E}">
        <p14:creationId xmlns:p14="http://schemas.microsoft.com/office/powerpoint/2010/main" val="2782742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76F05B1-7FA3-4008-B1EA-1E8EBDADDAC0}"/>
              </a:ext>
            </a:extLst>
          </p:cNvPr>
          <p:cNvSpPr>
            <a:spLocks noGrp="1"/>
          </p:cNvSpPr>
          <p:nvPr>
            <p:ph type="title"/>
          </p:nvPr>
        </p:nvSpPr>
        <p:spPr/>
        <p:txBody>
          <a:bodyPr/>
          <a:lstStyle/>
          <a:p>
            <a:r>
              <a:rPr lang="ja-JP" altLang="en-US" b="0" dirty="0"/>
              <a:t>第二章　まんがを読んでみよう</a:t>
            </a:r>
            <a:r>
              <a:rPr kumimoji="1" lang="ja-JP" altLang="en-US" b="0" dirty="0"/>
              <a:t>！</a:t>
            </a:r>
          </a:p>
        </p:txBody>
      </p:sp>
      <p:sp>
        <p:nvSpPr>
          <p:cNvPr id="3" name="テキスト プレースホルダー 2">
            <a:extLst>
              <a:ext uri="{FF2B5EF4-FFF2-40B4-BE49-F238E27FC236}">
                <a16:creationId xmlns:a16="http://schemas.microsoft.com/office/drawing/2014/main" id="{73B74CF5-7C9F-4A1F-973B-1BB2F0AB05EC}"/>
              </a:ext>
            </a:extLst>
          </p:cNvPr>
          <p:cNvSpPr>
            <a:spLocks noGrp="1"/>
          </p:cNvSpPr>
          <p:nvPr>
            <p:ph type="body" idx="1"/>
          </p:nvPr>
        </p:nvSpPr>
        <p:spPr/>
        <p:txBody>
          <a:bodyPr/>
          <a:lstStyle/>
          <a:p>
            <a:r>
              <a:rPr kumimoji="1" lang="ja-JP" altLang="en-US" dirty="0"/>
              <a:t>架空のケース：高子さんの場合②</a:t>
            </a:r>
          </a:p>
        </p:txBody>
      </p:sp>
    </p:spTree>
    <p:extLst>
      <p:ext uri="{BB962C8B-B14F-4D97-AF65-F5344CB8AC3E}">
        <p14:creationId xmlns:p14="http://schemas.microsoft.com/office/powerpoint/2010/main" val="1554441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F3DCEBF8-2BDF-448D-BAB1-659F8B6F9F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321" y="478743"/>
            <a:ext cx="8223357" cy="5810235"/>
          </a:xfrm>
          <a:prstGeom prst="rect">
            <a:avLst/>
          </a:prstGeom>
        </p:spPr>
      </p:pic>
    </p:spTree>
    <p:extLst>
      <p:ext uri="{BB962C8B-B14F-4D97-AF65-F5344CB8AC3E}">
        <p14:creationId xmlns:p14="http://schemas.microsoft.com/office/powerpoint/2010/main" val="19464033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F3DCEBF8-2BDF-448D-BAB1-659F8B6F9F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321" y="478743"/>
            <a:ext cx="8223356" cy="5810235"/>
          </a:xfrm>
          <a:prstGeom prst="rect">
            <a:avLst/>
          </a:prstGeom>
        </p:spPr>
      </p:pic>
    </p:spTree>
    <p:extLst>
      <p:ext uri="{BB962C8B-B14F-4D97-AF65-F5344CB8AC3E}">
        <p14:creationId xmlns:p14="http://schemas.microsoft.com/office/powerpoint/2010/main" val="22085895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F3DCEBF8-2BDF-448D-BAB1-659F8B6F9F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321" y="478743"/>
            <a:ext cx="8223356" cy="5810234"/>
          </a:xfrm>
          <a:prstGeom prst="rect">
            <a:avLst/>
          </a:prstGeom>
        </p:spPr>
      </p:pic>
    </p:spTree>
    <p:extLst>
      <p:ext uri="{BB962C8B-B14F-4D97-AF65-F5344CB8AC3E}">
        <p14:creationId xmlns:p14="http://schemas.microsoft.com/office/powerpoint/2010/main" val="4002498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F3DCEBF8-2BDF-448D-BAB1-659F8B6F9F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321" y="478743"/>
            <a:ext cx="8223355" cy="5810234"/>
          </a:xfrm>
          <a:prstGeom prst="rect">
            <a:avLst/>
          </a:prstGeom>
        </p:spPr>
      </p:pic>
    </p:spTree>
    <p:extLst>
      <p:ext uri="{BB962C8B-B14F-4D97-AF65-F5344CB8AC3E}">
        <p14:creationId xmlns:p14="http://schemas.microsoft.com/office/powerpoint/2010/main" val="27671777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コンテンツ プレースホルダー 12">
            <a:extLst>
              <a:ext uri="{FF2B5EF4-FFF2-40B4-BE49-F238E27FC236}">
                <a16:creationId xmlns:a16="http://schemas.microsoft.com/office/drawing/2014/main" id="{663A5BA0-180A-4F24-89B6-251DFD986839}"/>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899592" y="283593"/>
            <a:ext cx="1440160" cy="1440160"/>
          </a:xfrm>
        </p:spPr>
      </p:pic>
      <p:pic>
        <p:nvPicPr>
          <p:cNvPr id="15" name="コンテンツ プレースホルダー 14">
            <a:extLst>
              <a:ext uri="{FF2B5EF4-FFF2-40B4-BE49-F238E27FC236}">
                <a16:creationId xmlns:a16="http://schemas.microsoft.com/office/drawing/2014/main" id="{2C8C7C2E-33EF-4B33-9B8D-5F7966E5A2FF}"/>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899592" y="1778679"/>
            <a:ext cx="1439862" cy="1439862"/>
          </a:xfrm>
        </p:spPr>
      </p:pic>
      <p:pic>
        <p:nvPicPr>
          <p:cNvPr id="17" name="コンテンツ プレースホルダー 16">
            <a:extLst>
              <a:ext uri="{FF2B5EF4-FFF2-40B4-BE49-F238E27FC236}">
                <a16:creationId xmlns:a16="http://schemas.microsoft.com/office/drawing/2014/main" id="{5809D0E0-BC21-4246-B8CA-0DC31DE2921A}"/>
              </a:ext>
            </a:extLst>
          </p:cNvPr>
          <p:cNvPicPr>
            <a:picLocks noGrp="1" noChangeAspect="1"/>
          </p:cNvPicPr>
          <p:nvPr>
            <p:ph sz="quarter" idx="15"/>
          </p:nvPr>
        </p:nvPicPr>
        <p:blipFill>
          <a:blip r:embed="rId2">
            <a:extLst>
              <a:ext uri="{28A0092B-C50C-407E-A947-70E740481C1C}">
                <a14:useLocalDpi xmlns:a14="http://schemas.microsoft.com/office/drawing/2010/main" val="0"/>
              </a:ext>
            </a:extLst>
          </a:blip>
          <a:stretch>
            <a:fillRect/>
          </a:stretch>
        </p:blipFill>
        <p:spPr>
          <a:xfrm>
            <a:off x="899295" y="3268390"/>
            <a:ext cx="1440159" cy="1440159"/>
          </a:xfrm>
        </p:spPr>
      </p:pic>
      <p:sp>
        <p:nvSpPr>
          <p:cNvPr id="7" name="コンテンツ プレースホルダー 6">
            <a:extLst>
              <a:ext uri="{FF2B5EF4-FFF2-40B4-BE49-F238E27FC236}">
                <a16:creationId xmlns:a16="http://schemas.microsoft.com/office/drawing/2014/main" id="{66CEDF51-5981-4027-841A-D42AB935291B}"/>
              </a:ext>
            </a:extLst>
          </p:cNvPr>
          <p:cNvSpPr>
            <a:spLocks noGrp="1"/>
          </p:cNvSpPr>
          <p:nvPr>
            <p:ph sz="quarter" idx="16"/>
          </p:nvPr>
        </p:nvSpPr>
        <p:spPr/>
        <p:txBody>
          <a:bodyPr/>
          <a:lstStyle/>
          <a:p>
            <a:r>
              <a:rPr kumimoji="1" lang="ja-JP" altLang="en-US" dirty="0"/>
              <a:t>ニャー、今回も始まったニャ！</a:t>
            </a:r>
            <a:endParaRPr kumimoji="1" lang="en-US" altLang="ja-JP" dirty="0"/>
          </a:p>
          <a:p>
            <a:r>
              <a:rPr lang="ja-JP" altLang="en-US" dirty="0"/>
              <a:t>だけどトラオ、さっきご飯食べたばっかりで若干眠いニャ</a:t>
            </a:r>
            <a:r>
              <a:rPr lang="en-US" altLang="ja-JP" dirty="0"/>
              <a:t>…</a:t>
            </a:r>
            <a:endParaRPr kumimoji="1" lang="ja-JP" altLang="en-US" dirty="0"/>
          </a:p>
        </p:txBody>
      </p:sp>
      <p:sp>
        <p:nvSpPr>
          <p:cNvPr id="8" name="コンテンツ プレースホルダー 7">
            <a:extLst>
              <a:ext uri="{FF2B5EF4-FFF2-40B4-BE49-F238E27FC236}">
                <a16:creationId xmlns:a16="http://schemas.microsoft.com/office/drawing/2014/main" id="{F9DCE8A7-AF67-4A6F-8256-36BF8F055906}"/>
              </a:ext>
            </a:extLst>
          </p:cNvPr>
          <p:cNvSpPr>
            <a:spLocks noGrp="1"/>
          </p:cNvSpPr>
          <p:nvPr>
            <p:ph sz="quarter" idx="17"/>
          </p:nvPr>
        </p:nvSpPr>
        <p:spPr/>
        <p:txBody>
          <a:bodyPr>
            <a:normAutofit/>
          </a:bodyPr>
          <a:lstStyle/>
          <a:p>
            <a:r>
              <a:rPr kumimoji="1" lang="ja-JP" altLang="en-US" dirty="0"/>
              <a:t>こら！　始まったばっかりでそんなこと言わないの！私たちがしっかりしてないと読んでくれてる人もやる気が出ないでしょ！！</a:t>
            </a:r>
          </a:p>
        </p:txBody>
      </p:sp>
      <p:sp>
        <p:nvSpPr>
          <p:cNvPr id="9" name="コンテンツ プレースホルダー 8">
            <a:extLst>
              <a:ext uri="{FF2B5EF4-FFF2-40B4-BE49-F238E27FC236}">
                <a16:creationId xmlns:a16="http://schemas.microsoft.com/office/drawing/2014/main" id="{86477843-E83A-467E-8691-53757B2C0961}"/>
              </a:ext>
            </a:extLst>
          </p:cNvPr>
          <p:cNvSpPr>
            <a:spLocks noGrp="1"/>
          </p:cNvSpPr>
          <p:nvPr>
            <p:ph sz="quarter" idx="18"/>
          </p:nvPr>
        </p:nvSpPr>
        <p:spPr/>
        <p:txBody>
          <a:bodyPr>
            <a:normAutofit/>
          </a:bodyPr>
          <a:lstStyle/>
          <a:p>
            <a:r>
              <a:rPr lang="ja-JP" altLang="en-US" dirty="0"/>
              <a:t>そうだけど</a:t>
            </a:r>
            <a:r>
              <a:rPr lang="en-US" altLang="ja-JP" dirty="0"/>
              <a:t>…</a:t>
            </a:r>
            <a:r>
              <a:rPr lang="ja-JP" altLang="en-US" dirty="0" err="1"/>
              <a:t>。</a:t>
            </a:r>
            <a:r>
              <a:rPr lang="ja-JP" altLang="en-US" dirty="0"/>
              <a:t>あ、そういえばはる</a:t>
            </a:r>
            <a:r>
              <a:rPr lang="ja-JP" altLang="en-US" dirty="0" err="1"/>
              <a:t>ちゃん</a:t>
            </a:r>
            <a:r>
              <a:rPr lang="ja-JP" altLang="en-US" dirty="0"/>
              <a:t>、前回の内容ってどんなのだったかニャ？　トラオあんまり覚えてないニャ～</a:t>
            </a:r>
            <a:endParaRPr kumimoji="1" lang="ja-JP" altLang="en-US" dirty="0"/>
          </a:p>
        </p:txBody>
      </p:sp>
      <p:pic>
        <p:nvPicPr>
          <p:cNvPr id="19" name="コンテンツ プレースホルダー 18">
            <a:extLst>
              <a:ext uri="{FF2B5EF4-FFF2-40B4-BE49-F238E27FC236}">
                <a16:creationId xmlns:a16="http://schemas.microsoft.com/office/drawing/2014/main" id="{B8C36BE8-6DA8-4C42-A34C-D2A9013E1CE9}"/>
              </a:ext>
            </a:extLst>
          </p:cNvPr>
          <p:cNvPicPr>
            <a:picLocks noGrp="1" noChangeAspect="1"/>
          </p:cNvPicPr>
          <p:nvPr>
            <p:ph sz="quarter" idx="19"/>
          </p:nvPr>
        </p:nvPicPr>
        <p:blipFill>
          <a:blip r:embed="rId4">
            <a:extLst>
              <a:ext uri="{28A0092B-C50C-407E-A947-70E740481C1C}">
                <a14:useLocalDpi xmlns:a14="http://schemas.microsoft.com/office/drawing/2010/main" val="0"/>
              </a:ext>
            </a:extLst>
          </a:blip>
          <a:stretch>
            <a:fillRect/>
          </a:stretch>
        </p:blipFill>
        <p:spPr>
          <a:xfrm>
            <a:off x="899592" y="4774438"/>
            <a:ext cx="1439862" cy="1439862"/>
          </a:xfrm>
        </p:spPr>
      </p:pic>
      <p:sp>
        <p:nvSpPr>
          <p:cNvPr id="11" name="コンテンツ プレースホルダー 10">
            <a:extLst>
              <a:ext uri="{FF2B5EF4-FFF2-40B4-BE49-F238E27FC236}">
                <a16:creationId xmlns:a16="http://schemas.microsoft.com/office/drawing/2014/main" id="{29CFD77E-D5C4-46D7-8D64-9ED70B860BAC}"/>
              </a:ext>
            </a:extLst>
          </p:cNvPr>
          <p:cNvSpPr>
            <a:spLocks noGrp="1"/>
          </p:cNvSpPr>
          <p:nvPr>
            <p:ph sz="quarter" idx="20"/>
          </p:nvPr>
        </p:nvSpPr>
        <p:spPr/>
        <p:txBody>
          <a:bodyPr>
            <a:normAutofit lnSpcReduction="10000"/>
          </a:bodyPr>
          <a:lstStyle/>
          <a:p>
            <a:r>
              <a:rPr kumimoji="1" lang="ja-JP" altLang="en-US" dirty="0"/>
              <a:t>そう言われると思って、最初に前回の要点の復習をするわよ。第</a:t>
            </a:r>
            <a:r>
              <a:rPr kumimoji="1" lang="en-US" altLang="ja-JP" dirty="0"/>
              <a:t>1</a:t>
            </a:r>
            <a:r>
              <a:rPr kumimoji="1" lang="ja-JP" altLang="en-US" dirty="0"/>
              <a:t>回は、トラウマや</a:t>
            </a:r>
            <a:r>
              <a:rPr kumimoji="1" lang="en-US" altLang="ja-JP" dirty="0"/>
              <a:t>PTSD</a:t>
            </a:r>
            <a:r>
              <a:rPr kumimoji="1" lang="ja-JP" altLang="en-US" dirty="0" err="1"/>
              <a:t>、</a:t>
            </a:r>
            <a:r>
              <a:rPr kumimoji="1" lang="ja-JP" altLang="en-US" dirty="0"/>
              <a:t>トラウマによる</a:t>
            </a:r>
            <a:r>
              <a:rPr lang="ja-JP" altLang="en-US" dirty="0"/>
              <a:t>嫌な記憶を思い出したときに自分を落ち着かせる方法について学んだのよ。</a:t>
            </a:r>
            <a:endParaRPr kumimoji="1" lang="ja-JP" altLang="en-US" dirty="0"/>
          </a:p>
        </p:txBody>
      </p:sp>
    </p:spTree>
    <p:extLst>
      <p:ext uri="{BB962C8B-B14F-4D97-AF65-F5344CB8AC3E}">
        <p14:creationId xmlns:p14="http://schemas.microsoft.com/office/powerpoint/2010/main" val="5340587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F3DCEBF8-2BDF-448D-BAB1-659F8B6F9F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322" y="478743"/>
            <a:ext cx="8223353" cy="5810233"/>
          </a:xfrm>
          <a:prstGeom prst="rect">
            <a:avLst/>
          </a:prstGeom>
        </p:spPr>
      </p:pic>
    </p:spTree>
    <p:extLst>
      <p:ext uri="{BB962C8B-B14F-4D97-AF65-F5344CB8AC3E}">
        <p14:creationId xmlns:p14="http://schemas.microsoft.com/office/powerpoint/2010/main" val="21149482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F3DCEBF8-2BDF-448D-BAB1-659F8B6F9F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322" y="478743"/>
            <a:ext cx="8223353" cy="5810233"/>
          </a:xfrm>
          <a:prstGeom prst="rect">
            <a:avLst/>
          </a:prstGeom>
        </p:spPr>
      </p:pic>
    </p:spTree>
    <p:extLst>
      <p:ext uri="{BB962C8B-B14F-4D97-AF65-F5344CB8AC3E}">
        <p14:creationId xmlns:p14="http://schemas.microsoft.com/office/powerpoint/2010/main" val="42749906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F3DCEBF8-2BDF-448D-BAB1-659F8B6F9F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322" y="478743"/>
            <a:ext cx="8223353" cy="5810232"/>
          </a:xfrm>
          <a:prstGeom prst="rect">
            <a:avLst/>
          </a:prstGeom>
        </p:spPr>
      </p:pic>
    </p:spTree>
    <p:extLst>
      <p:ext uri="{BB962C8B-B14F-4D97-AF65-F5344CB8AC3E}">
        <p14:creationId xmlns:p14="http://schemas.microsoft.com/office/powerpoint/2010/main" val="30125732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コンテンツ プレースホルダー 12">
            <a:extLst>
              <a:ext uri="{FF2B5EF4-FFF2-40B4-BE49-F238E27FC236}">
                <a16:creationId xmlns:a16="http://schemas.microsoft.com/office/drawing/2014/main" id="{663A5BA0-180A-4F24-89B6-251DFD986839}"/>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899592" y="283593"/>
            <a:ext cx="1440160" cy="1440160"/>
          </a:xfrm>
        </p:spPr>
      </p:pic>
      <p:pic>
        <p:nvPicPr>
          <p:cNvPr id="15" name="コンテンツ プレースホルダー 14">
            <a:extLst>
              <a:ext uri="{FF2B5EF4-FFF2-40B4-BE49-F238E27FC236}">
                <a16:creationId xmlns:a16="http://schemas.microsoft.com/office/drawing/2014/main" id="{2C8C7C2E-33EF-4B33-9B8D-5F7966E5A2FF}"/>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899592" y="1778679"/>
            <a:ext cx="1439862" cy="1439862"/>
          </a:xfrm>
        </p:spPr>
      </p:pic>
      <p:pic>
        <p:nvPicPr>
          <p:cNvPr id="17" name="コンテンツ プレースホルダー 16">
            <a:extLst>
              <a:ext uri="{FF2B5EF4-FFF2-40B4-BE49-F238E27FC236}">
                <a16:creationId xmlns:a16="http://schemas.microsoft.com/office/drawing/2014/main" id="{5809D0E0-BC21-4246-B8CA-0DC31DE2921A}"/>
              </a:ext>
            </a:extLst>
          </p:cNvPr>
          <p:cNvPicPr>
            <a:picLocks noGrp="1" noChangeAspect="1"/>
          </p:cNvPicPr>
          <p:nvPr>
            <p:ph sz="quarter" idx="15"/>
          </p:nvPr>
        </p:nvPicPr>
        <p:blipFill>
          <a:blip r:embed="rId4">
            <a:extLst>
              <a:ext uri="{28A0092B-C50C-407E-A947-70E740481C1C}">
                <a14:useLocalDpi xmlns:a14="http://schemas.microsoft.com/office/drawing/2010/main" val="0"/>
              </a:ext>
            </a:extLst>
          </a:blip>
          <a:stretch>
            <a:fillRect/>
          </a:stretch>
        </p:blipFill>
        <p:spPr>
          <a:xfrm>
            <a:off x="899295" y="3268390"/>
            <a:ext cx="1440159" cy="1440159"/>
          </a:xfrm>
        </p:spPr>
      </p:pic>
      <p:sp>
        <p:nvSpPr>
          <p:cNvPr id="7" name="コンテンツ プレースホルダー 6">
            <a:extLst>
              <a:ext uri="{FF2B5EF4-FFF2-40B4-BE49-F238E27FC236}">
                <a16:creationId xmlns:a16="http://schemas.microsoft.com/office/drawing/2014/main" id="{66CEDF51-5981-4027-841A-D42AB935291B}"/>
              </a:ext>
            </a:extLst>
          </p:cNvPr>
          <p:cNvSpPr>
            <a:spLocks noGrp="1"/>
          </p:cNvSpPr>
          <p:nvPr>
            <p:ph sz="quarter" idx="16"/>
          </p:nvPr>
        </p:nvSpPr>
        <p:spPr/>
        <p:txBody>
          <a:bodyPr>
            <a:normAutofit/>
          </a:bodyPr>
          <a:lstStyle/>
          <a:p>
            <a:r>
              <a:rPr kumimoji="1" lang="ja-JP" altLang="en-US" dirty="0"/>
              <a:t>よかった</a:t>
            </a:r>
            <a:r>
              <a:rPr kumimoji="1" lang="en-US" altLang="ja-JP" dirty="0"/>
              <a:t>…</a:t>
            </a:r>
            <a:r>
              <a:rPr kumimoji="1" lang="ja-JP" altLang="en-US" dirty="0" err="1"/>
              <a:t>。</a:t>
            </a:r>
            <a:r>
              <a:rPr kumimoji="1" lang="ja-JP" altLang="en-US" dirty="0"/>
              <a:t>高子さん</a:t>
            </a:r>
            <a:r>
              <a:rPr lang="ja-JP" altLang="en-US" dirty="0"/>
              <a:t>、子供を連れて、暴力や暴言のある夫と距離を置くことに成功したニャ！　一時はどうなることかと思ったニャ。</a:t>
            </a:r>
            <a:endParaRPr kumimoji="1" lang="en-US" altLang="ja-JP" dirty="0"/>
          </a:p>
        </p:txBody>
      </p:sp>
      <p:sp>
        <p:nvSpPr>
          <p:cNvPr id="8" name="コンテンツ プレースホルダー 7">
            <a:extLst>
              <a:ext uri="{FF2B5EF4-FFF2-40B4-BE49-F238E27FC236}">
                <a16:creationId xmlns:a16="http://schemas.microsoft.com/office/drawing/2014/main" id="{F9DCE8A7-AF67-4A6F-8256-36BF8F055906}"/>
              </a:ext>
            </a:extLst>
          </p:cNvPr>
          <p:cNvSpPr>
            <a:spLocks noGrp="1"/>
          </p:cNvSpPr>
          <p:nvPr>
            <p:ph sz="quarter" idx="17"/>
          </p:nvPr>
        </p:nvSpPr>
        <p:spPr/>
        <p:txBody>
          <a:bodyPr>
            <a:normAutofit lnSpcReduction="10000"/>
          </a:bodyPr>
          <a:lstStyle/>
          <a:p>
            <a:r>
              <a:rPr kumimoji="1" lang="ja-JP" altLang="en-US" dirty="0"/>
              <a:t>そうね。でも夫と離れたからと言って、高子さんの問題がすべて解決したわけではないの。長期間トラウマを受け続けたことで、これから</a:t>
            </a:r>
            <a:r>
              <a:rPr kumimoji="1" lang="en-US" altLang="ja-JP" dirty="0"/>
              <a:t>PTSD</a:t>
            </a:r>
            <a:r>
              <a:rPr kumimoji="1" lang="ja-JP" altLang="en-US" dirty="0"/>
              <a:t>の症状が出てくるかもしれないし</a:t>
            </a:r>
            <a:r>
              <a:rPr kumimoji="1" lang="en-US" altLang="ja-JP" dirty="0"/>
              <a:t>…</a:t>
            </a:r>
            <a:endParaRPr kumimoji="1" lang="ja-JP" altLang="en-US" dirty="0"/>
          </a:p>
        </p:txBody>
      </p:sp>
      <p:sp>
        <p:nvSpPr>
          <p:cNvPr id="9" name="コンテンツ プレースホルダー 8">
            <a:extLst>
              <a:ext uri="{FF2B5EF4-FFF2-40B4-BE49-F238E27FC236}">
                <a16:creationId xmlns:a16="http://schemas.microsoft.com/office/drawing/2014/main" id="{86477843-E83A-467E-8691-53757B2C0961}"/>
              </a:ext>
            </a:extLst>
          </p:cNvPr>
          <p:cNvSpPr>
            <a:spLocks noGrp="1"/>
          </p:cNvSpPr>
          <p:nvPr>
            <p:ph sz="quarter" idx="18"/>
          </p:nvPr>
        </p:nvSpPr>
        <p:spPr/>
        <p:txBody>
          <a:bodyPr>
            <a:normAutofit/>
          </a:bodyPr>
          <a:lstStyle/>
          <a:p>
            <a:r>
              <a:rPr kumimoji="1" lang="ja-JP" altLang="en-US" dirty="0"/>
              <a:t>それは大変</a:t>
            </a:r>
            <a:r>
              <a:rPr kumimoji="1" lang="ja-JP" altLang="en-US" dirty="0" err="1"/>
              <a:t>だ</a:t>
            </a:r>
            <a:r>
              <a:rPr kumimoji="1" lang="ja-JP" altLang="en-US" dirty="0"/>
              <a:t>ニャ！　はるちゃん、早く続きを見せてほしいニャ！！</a:t>
            </a:r>
          </a:p>
        </p:txBody>
      </p:sp>
      <p:pic>
        <p:nvPicPr>
          <p:cNvPr id="19" name="コンテンツ プレースホルダー 18">
            <a:extLst>
              <a:ext uri="{FF2B5EF4-FFF2-40B4-BE49-F238E27FC236}">
                <a16:creationId xmlns:a16="http://schemas.microsoft.com/office/drawing/2014/main" id="{B8C36BE8-6DA8-4C42-A34C-D2A9013E1CE9}"/>
              </a:ext>
            </a:extLst>
          </p:cNvPr>
          <p:cNvPicPr>
            <a:picLocks noGrp="1" noChangeAspect="1"/>
          </p:cNvPicPr>
          <p:nvPr>
            <p:ph sz="quarter" idx="19"/>
          </p:nvPr>
        </p:nvPicPr>
        <p:blipFill>
          <a:blip r:embed="rId5">
            <a:extLst>
              <a:ext uri="{28A0092B-C50C-407E-A947-70E740481C1C}">
                <a14:useLocalDpi xmlns:a14="http://schemas.microsoft.com/office/drawing/2010/main" val="0"/>
              </a:ext>
            </a:extLst>
          </a:blip>
          <a:stretch>
            <a:fillRect/>
          </a:stretch>
        </p:blipFill>
        <p:spPr>
          <a:xfrm>
            <a:off x="899592" y="4774438"/>
            <a:ext cx="1439862" cy="1439862"/>
          </a:xfrm>
        </p:spPr>
      </p:pic>
      <p:sp>
        <p:nvSpPr>
          <p:cNvPr id="11" name="コンテンツ プレースホルダー 10">
            <a:extLst>
              <a:ext uri="{FF2B5EF4-FFF2-40B4-BE49-F238E27FC236}">
                <a16:creationId xmlns:a16="http://schemas.microsoft.com/office/drawing/2014/main" id="{29CFD77E-D5C4-46D7-8D64-9ED70B860BAC}"/>
              </a:ext>
            </a:extLst>
          </p:cNvPr>
          <p:cNvSpPr>
            <a:spLocks noGrp="1"/>
          </p:cNvSpPr>
          <p:nvPr>
            <p:ph sz="quarter" idx="20"/>
          </p:nvPr>
        </p:nvSpPr>
        <p:spPr/>
        <p:txBody>
          <a:bodyPr>
            <a:normAutofit fontScale="92500" lnSpcReduction="10000"/>
          </a:bodyPr>
          <a:lstStyle/>
          <a:p>
            <a:r>
              <a:rPr kumimoji="1" lang="ja-JP" altLang="en-US" dirty="0"/>
              <a:t>気になるところだけど、続きは</a:t>
            </a:r>
            <a:r>
              <a:rPr lang="ja-JP" altLang="en-US" dirty="0"/>
              <a:t>また</a:t>
            </a:r>
            <a:r>
              <a:rPr kumimoji="1" lang="ja-JP" altLang="en-US" dirty="0"/>
              <a:t>次回！</a:t>
            </a:r>
            <a:endParaRPr kumimoji="1" lang="en-US" altLang="ja-JP" dirty="0"/>
          </a:p>
          <a:p>
            <a:r>
              <a:rPr kumimoji="1" lang="ja-JP" altLang="en-US" dirty="0"/>
              <a:t>次のページからは、今</a:t>
            </a:r>
            <a:r>
              <a:rPr lang="ja-JP" altLang="en-US" dirty="0"/>
              <a:t>のまんが</a:t>
            </a:r>
            <a:r>
              <a:rPr kumimoji="1" lang="ja-JP" altLang="en-US" dirty="0" err="1"/>
              <a:t>を</a:t>
            </a:r>
            <a:r>
              <a:rPr kumimoji="1" lang="ja-JP" altLang="en-US" dirty="0"/>
              <a:t>踏まえて、今回の本題である</a:t>
            </a:r>
            <a:r>
              <a:rPr kumimoji="1" lang="en-US" altLang="ja-JP" dirty="0"/>
              <a:t>DV</a:t>
            </a:r>
            <a:r>
              <a:rPr kumimoji="1" lang="ja-JP" altLang="en-US" dirty="0"/>
              <a:t>被害者が自責的な考えを抱いてしまう理由について説明するわよ。</a:t>
            </a:r>
          </a:p>
        </p:txBody>
      </p:sp>
    </p:spTree>
    <p:extLst>
      <p:ext uri="{BB962C8B-B14F-4D97-AF65-F5344CB8AC3E}">
        <p14:creationId xmlns:p14="http://schemas.microsoft.com/office/powerpoint/2010/main" val="21977288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D5A9BDDB-8820-4291-869A-460A67AD98B0}"/>
              </a:ext>
            </a:extLst>
          </p:cNvPr>
          <p:cNvSpPr>
            <a:spLocks noGrp="1"/>
          </p:cNvSpPr>
          <p:nvPr>
            <p:ph type="title"/>
          </p:nvPr>
        </p:nvSpPr>
        <p:spPr/>
        <p:txBody>
          <a:bodyPr/>
          <a:lstStyle/>
          <a:p>
            <a:r>
              <a:rPr kumimoji="1" lang="ja-JP" altLang="en-US" b="0" dirty="0"/>
              <a:t>第三章　自分を責めてしまう被害者</a:t>
            </a:r>
          </a:p>
        </p:txBody>
      </p:sp>
      <p:sp>
        <p:nvSpPr>
          <p:cNvPr id="7" name="テキスト プレースホルダー 6">
            <a:extLst>
              <a:ext uri="{FF2B5EF4-FFF2-40B4-BE49-F238E27FC236}">
                <a16:creationId xmlns:a16="http://schemas.microsoft.com/office/drawing/2014/main" id="{9C1F377B-768B-4042-8933-37673F34A6B9}"/>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4992280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4A6A1F-A5DF-463D-8B87-510193C11E20}"/>
              </a:ext>
            </a:extLst>
          </p:cNvPr>
          <p:cNvSpPr>
            <a:spLocks noGrp="1"/>
          </p:cNvSpPr>
          <p:nvPr>
            <p:ph type="title"/>
          </p:nvPr>
        </p:nvSpPr>
        <p:spPr/>
        <p:txBody>
          <a:bodyPr>
            <a:normAutofit/>
          </a:bodyPr>
          <a:lstStyle/>
          <a:p>
            <a:r>
              <a:rPr lang="ja-JP" altLang="en-US" dirty="0"/>
              <a:t>自分を責めてしまう被害者</a:t>
            </a:r>
            <a:endParaRPr kumimoji="1" lang="ja-JP" altLang="en-US" dirty="0"/>
          </a:p>
        </p:txBody>
      </p:sp>
      <p:pic>
        <p:nvPicPr>
          <p:cNvPr id="6" name="コンテンツ プレースホルダー 5">
            <a:extLst>
              <a:ext uri="{FF2B5EF4-FFF2-40B4-BE49-F238E27FC236}">
                <a16:creationId xmlns:a16="http://schemas.microsoft.com/office/drawing/2014/main" id="{90623EDC-FE98-4940-B32A-0CEBFF60591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79712" y="2207518"/>
            <a:ext cx="5184576" cy="3663767"/>
          </a:xfrm>
          <a:prstGeom prst="rect">
            <a:avLst/>
          </a:prstGeom>
          <a:ln>
            <a:noFill/>
          </a:ln>
          <a:effectLst>
            <a:outerShdw blurRad="292100" dist="139700" dir="2700000" algn="tl" rotWithShape="0">
              <a:srgbClr val="333333">
                <a:alpha val="65000"/>
              </a:srgbClr>
            </a:outerShdw>
          </a:effectLst>
        </p:spPr>
      </p:pic>
      <p:sp>
        <p:nvSpPr>
          <p:cNvPr id="14" name="コンテンツ プレースホルダー 2">
            <a:extLst>
              <a:ext uri="{FF2B5EF4-FFF2-40B4-BE49-F238E27FC236}">
                <a16:creationId xmlns:a16="http://schemas.microsoft.com/office/drawing/2014/main" id="{4317C4FB-44CB-4240-B15A-A29449A0BE73}"/>
              </a:ext>
            </a:extLst>
          </p:cNvPr>
          <p:cNvSpPr txBox="1">
            <a:spLocks/>
          </p:cNvSpPr>
          <p:nvPr/>
        </p:nvSpPr>
        <p:spPr>
          <a:xfrm>
            <a:off x="467739" y="1483978"/>
            <a:ext cx="8255260" cy="65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bg2">
                    <a:lumMod val="25000"/>
                  </a:schemeClr>
                </a:solidFill>
                <a:latin typeface="あんずもじ" panose="02000600000000000000" pitchFamily="2" charset="-128"/>
                <a:ea typeface="あんずもじ" panose="02000600000000000000" pitchFamily="2" charset="-128"/>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bg2">
                    <a:lumMod val="25000"/>
                  </a:schemeClr>
                </a:solidFill>
                <a:latin typeface="あんずもじ" panose="02000600000000000000" pitchFamily="2" charset="-128"/>
                <a:ea typeface="あんずもじ" panose="02000600000000000000" pitchFamily="2" charset="-128"/>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bg2">
                    <a:lumMod val="25000"/>
                  </a:schemeClr>
                </a:solidFill>
                <a:latin typeface="あんずもじ" panose="02000600000000000000" pitchFamily="2" charset="-128"/>
                <a:ea typeface="あんずもじ" panose="02000600000000000000" pitchFamily="2" charset="-128"/>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bg2">
                    <a:lumMod val="25000"/>
                  </a:schemeClr>
                </a:solidFill>
                <a:latin typeface="あんずもじ" panose="02000600000000000000" pitchFamily="2" charset="-128"/>
                <a:ea typeface="あんずもじ" panose="02000600000000000000" pitchFamily="2" charset="-128"/>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bg2">
                    <a:lumMod val="25000"/>
                  </a:schemeClr>
                </a:solidFill>
                <a:latin typeface="あんずもじ" panose="02000600000000000000" pitchFamily="2" charset="-128"/>
                <a:ea typeface="あんずもじ" panose="02000600000000000000" pitchFamily="2"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3000" dirty="0"/>
              <a:t>先ほどのまんがで、高子さんは自分を責めていました。</a:t>
            </a:r>
          </a:p>
        </p:txBody>
      </p:sp>
      <p:sp>
        <p:nvSpPr>
          <p:cNvPr id="15" name="コンテンツ プレースホルダー 2">
            <a:extLst>
              <a:ext uri="{FF2B5EF4-FFF2-40B4-BE49-F238E27FC236}">
                <a16:creationId xmlns:a16="http://schemas.microsoft.com/office/drawing/2014/main" id="{5A32C898-DAA2-4514-87D0-5C82107D0EBA}"/>
              </a:ext>
            </a:extLst>
          </p:cNvPr>
          <p:cNvSpPr txBox="1">
            <a:spLocks/>
          </p:cNvSpPr>
          <p:nvPr/>
        </p:nvSpPr>
        <p:spPr>
          <a:xfrm>
            <a:off x="467739" y="6093296"/>
            <a:ext cx="8255259" cy="65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bg2">
                    <a:lumMod val="25000"/>
                  </a:schemeClr>
                </a:solidFill>
                <a:latin typeface="あんずもじ" panose="02000600000000000000" pitchFamily="2" charset="-128"/>
                <a:ea typeface="あんずもじ" panose="02000600000000000000" pitchFamily="2" charset="-128"/>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bg2">
                    <a:lumMod val="25000"/>
                  </a:schemeClr>
                </a:solidFill>
                <a:latin typeface="あんずもじ" panose="02000600000000000000" pitchFamily="2" charset="-128"/>
                <a:ea typeface="あんずもじ" panose="02000600000000000000" pitchFamily="2" charset="-128"/>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bg2">
                    <a:lumMod val="25000"/>
                  </a:schemeClr>
                </a:solidFill>
                <a:latin typeface="あんずもじ" panose="02000600000000000000" pitchFamily="2" charset="-128"/>
                <a:ea typeface="あんずもじ" panose="02000600000000000000" pitchFamily="2" charset="-128"/>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bg2">
                    <a:lumMod val="25000"/>
                  </a:schemeClr>
                </a:solidFill>
                <a:latin typeface="あんずもじ" panose="02000600000000000000" pitchFamily="2" charset="-128"/>
                <a:ea typeface="あんずもじ" panose="02000600000000000000" pitchFamily="2" charset="-128"/>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bg2">
                    <a:lumMod val="25000"/>
                  </a:schemeClr>
                </a:solidFill>
                <a:latin typeface="あんずもじ" panose="02000600000000000000" pitchFamily="2" charset="-128"/>
                <a:ea typeface="あんずもじ" panose="02000600000000000000" pitchFamily="2"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buFont typeface="Arial" panose="020B0604020202020204" pitchFamily="34" charset="0"/>
              <a:buNone/>
            </a:pPr>
            <a:r>
              <a:rPr lang="en-US" altLang="ja-JP" sz="3000" dirty="0">
                <a:solidFill>
                  <a:srgbClr val="C00000"/>
                </a:solidFill>
              </a:rPr>
              <a:t>DV</a:t>
            </a:r>
            <a:r>
              <a:rPr lang="ja-JP" altLang="en-US" sz="3000" dirty="0">
                <a:solidFill>
                  <a:srgbClr val="C00000"/>
                </a:solidFill>
              </a:rPr>
              <a:t>被害者なのになぜ自責的になってしまうのでしょう？</a:t>
            </a:r>
          </a:p>
        </p:txBody>
      </p:sp>
    </p:spTree>
    <p:extLst>
      <p:ext uri="{BB962C8B-B14F-4D97-AF65-F5344CB8AC3E}">
        <p14:creationId xmlns:p14="http://schemas.microsoft.com/office/powerpoint/2010/main" val="404504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CD4F717-74D7-4FD5-B0A9-616C1BBCE207}"/>
              </a:ext>
            </a:extLst>
          </p:cNvPr>
          <p:cNvSpPr>
            <a:spLocks noGrp="1"/>
          </p:cNvSpPr>
          <p:nvPr>
            <p:ph type="title"/>
          </p:nvPr>
        </p:nvSpPr>
        <p:spPr/>
        <p:txBody>
          <a:bodyPr/>
          <a:lstStyle/>
          <a:p>
            <a:r>
              <a:rPr lang="ja-JP" altLang="en-US" dirty="0"/>
              <a:t>自分を責めてしまう被害者</a:t>
            </a:r>
            <a:endParaRPr kumimoji="1" lang="ja-JP" altLang="en-US" dirty="0"/>
          </a:p>
        </p:txBody>
      </p:sp>
      <p:sp>
        <p:nvSpPr>
          <p:cNvPr id="3" name="コンテンツ プレースホルダー 2">
            <a:extLst>
              <a:ext uri="{FF2B5EF4-FFF2-40B4-BE49-F238E27FC236}">
                <a16:creationId xmlns:a16="http://schemas.microsoft.com/office/drawing/2014/main" id="{64FD626E-5B66-49EC-8FD3-23BAEE264C64}"/>
              </a:ext>
            </a:extLst>
          </p:cNvPr>
          <p:cNvSpPr>
            <a:spLocks noGrp="1"/>
          </p:cNvSpPr>
          <p:nvPr>
            <p:ph idx="1"/>
          </p:nvPr>
        </p:nvSpPr>
        <p:spPr>
          <a:xfrm>
            <a:off x="457200" y="1600201"/>
            <a:ext cx="8229600" cy="2620888"/>
          </a:xfrm>
        </p:spPr>
        <p:txBody>
          <a:bodyPr/>
          <a:lstStyle/>
          <a:p>
            <a:pPr marL="0" indent="0" algn="ctr">
              <a:buNone/>
            </a:pPr>
            <a:r>
              <a:rPr kumimoji="1" lang="ja-JP" altLang="en-US" u="sng" dirty="0"/>
              <a:t>自責的になってしまう理由は</a:t>
            </a:r>
            <a:r>
              <a:rPr kumimoji="1" lang="en-US" altLang="ja-JP" u="sng" dirty="0"/>
              <a:t>3</a:t>
            </a:r>
            <a:r>
              <a:rPr kumimoji="1" lang="ja-JP" altLang="en-US" u="sng" dirty="0"/>
              <a:t>つ挙げられます。</a:t>
            </a:r>
            <a:endParaRPr kumimoji="1" lang="en-US" altLang="ja-JP" u="sng" dirty="0"/>
          </a:p>
          <a:p>
            <a:pPr marL="0" indent="0">
              <a:buNone/>
            </a:pPr>
            <a:r>
              <a:rPr lang="ja-JP" altLang="en-US" dirty="0"/>
              <a:t>①</a:t>
            </a:r>
            <a:r>
              <a:rPr lang="en-US" altLang="ja-JP" dirty="0"/>
              <a:t> 『</a:t>
            </a:r>
            <a:r>
              <a:rPr lang="ja-JP" altLang="en-US" dirty="0"/>
              <a:t>単純すぎる善悪の考え</a:t>
            </a:r>
            <a:r>
              <a:rPr lang="en-US" altLang="ja-JP" dirty="0"/>
              <a:t>』</a:t>
            </a:r>
            <a:r>
              <a:rPr lang="ja-JP" altLang="en-US" dirty="0"/>
              <a:t>にしばられるから。</a:t>
            </a:r>
            <a:endParaRPr lang="en-US" altLang="ja-JP" dirty="0"/>
          </a:p>
          <a:p>
            <a:pPr marL="0" indent="0">
              <a:buNone/>
            </a:pPr>
            <a:r>
              <a:rPr kumimoji="1" lang="ja-JP" altLang="en-US" dirty="0"/>
              <a:t>②「</a:t>
            </a:r>
            <a:r>
              <a:rPr lang="ja-JP" altLang="en-US" dirty="0"/>
              <a:t>後付け」による後悔をしてしまうから。</a:t>
            </a:r>
            <a:endParaRPr lang="en-US" altLang="ja-JP" dirty="0"/>
          </a:p>
          <a:p>
            <a:pPr marL="0" indent="0">
              <a:buNone/>
            </a:pPr>
            <a:r>
              <a:rPr lang="ja-JP" altLang="en-US" dirty="0"/>
              <a:t>③暴力を肯定する考え方に巻き込まれるから。</a:t>
            </a:r>
          </a:p>
          <a:p>
            <a:pPr marL="0" indent="0">
              <a:buNone/>
            </a:pPr>
            <a:endParaRPr lang="en-US" altLang="ja-JP" dirty="0"/>
          </a:p>
          <a:p>
            <a:pPr marL="0" indent="0">
              <a:buNone/>
            </a:pPr>
            <a:endParaRPr kumimoji="1" lang="ja-JP" altLang="en-US" dirty="0"/>
          </a:p>
        </p:txBody>
      </p:sp>
      <p:sp>
        <p:nvSpPr>
          <p:cNvPr id="4" name="コンテンツ プレースホルダー 2">
            <a:extLst>
              <a:ext uri="{FF2B5EF4-FFF2-40B4-BE49-F238E27FC236}">
                <a16:creationId xmlns:a16="http://schemas.microsoft.com/office/drawing/2014/main" id="{C09A38E8-C2F3-450E-9797-49B8EBF99404}"/>
              </a:ext>
            </a:extLst>
          </p:cNvPr>
          <p:cNvSpPr txBox="1">
            <a:spLocks/>
          </p:cNvSpPr>
          <p:nvPr/>
        </p:nvSpPr>
        <p:spPr>
          <a:xfrm>
            <a:off x="1763688" y="4797152"/>
            <a:ext cx="3096344" cy="1224136"/>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bg2">
                    <a:lumMod val="25000"/>
                  </a:schemeClr>
                </a:solidFill>
                <a:latin typeface="あんずもじ" panose="02000600000000000000" pitchFamily="2" charset="-128"/>
                <a:ea typeface="あんずもじ" panose="02000600000000000000" pitchFamily="2" charset="-128"/>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bg2">
                    <a:lumMod val="25000"/>
                  </a:schemeClr>
                </a:solidFill>
                <a:latin typeface="あんずもじ" panose="02000600000000000000" pitchFamily="2" charset="-128"/>
                <a:ea typeface="あんずもじ" panose="02000600000000000000" pitchFamily="2" charset="-128"/>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bg2">
                    <a:lumMod val="25000"/>
                  </a:schemeClr>
                </a:solidFill>
                <a:latin typeface="あんずもじ" panose="02000600000000000000" pitchFamily="2" charset="-128"/>
                <a:ea typeface="あんずもじ" panose="02000600000000000000" pitchFamily="2" charset="-128"/>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bg2">
                    <a:lumMod val="25000"/>
                  </a:schemeClr>
                </a:solidFill>
                <a:latin typeface="あんずもじ" panose="02000600000000000000" pitchFamily="2" charset="-128"/>
                <a:ea typeface="あんずもじ" panose="02000600000000000000" pitchFamily="2" charset="-128"/>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bg2">
                    <a:lumMod val="25000"/>
                  </a:schemeClr>
                </a:solidFill>
                <a:latin typeface="あんずもじ" panose="02000600000000000000" pitchFamily="2" charset="-128"/>
                <a:ea typeface="あんずもじ" panose="02000600000000000000" pitchFamily="2"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dirty="0"/>
              <a:t>読んで分からニャ</a:t>
            </a:r>
            <a:r>
              <a:rPr lang="ja-JP" altLang="en-US" dirty="0" err="1"/>
              <a:t>くても</a:t>
            </a:r>
            <a:endParaRPr lang="en-US" altLang="ja-JP" dirty="0"/>
          </a:p>
          <a:p>
            <a:pPr marL="0" indent="0">
              <a:buFont typeface="Arial" panose="020B0604020202020204" pitchFamily="34" charset="0"/>
              <a:buNone/>
            </a:pPr>
            <a:r>
              <a:rPr lang="ja-JP" altLang="en-US" dirty="0"/>
              <a:t>これから説明するから</a:t>
            </a:r>
            <a:endParaRPr lang="en-US" altLang="ja-JP" dirty="0"/>
          </a:p>
          <a:p>
            <a:pPr marL="0" indent="0">
              <a:buFont typeface="Arial" panose="020B0604020202020204" pitchFamily="34" charset="0"/>
              <a:buNone/>
            </a:pPr>
            <a:r>
              <a:rPr lang="ja-JP" altLang="en-US" dirty="0"/>
              <a:t>安心してニャ～</a:t>
            </a:r>
            <a:endParaRPr lang="en-US" altLang="ja-JP" dirty="0"/>
          </a:p>
        </p:txBody>
      </p:sp>
      <p:pic>
        <p:nvPicPr>
          <p:cNvPr id="5" name="図 4">
            <a:extLst>
              <a:ext uri="{FF2B5EF4-FFF2-40B4-BE49-F238E27FC236}">
                <a16:creationId xmlns:a16="http://schemas.microsoft.com/office/drawing/2014/main" id="{8D74F0A8-BBE8-4ED2-AC2B-095CFC669D43}"/>
              </a:ext>
            </a:extLst>
          </p:cNvPr>
          <p:cNvPicPr>
            <a:picLocks noChangeAspect="1"/>
          </p:cNvPicPr>
          <p:nvPr/>
        </p:nvPicPr>
        <p:blipFill>
          <a:blip r:embed="rId2"/>
          <a:stretch>
            <a:fillRect/>
          </a:stretch>
        </p:blipFill>
        <p:spPr>
          <a:xfrm>
            <a:off x="1475656" y="4221089"/>
            <a:ext cx="4115157" cy="2304257"/>
          </a:xfrm>
          <a:prstGeom prst="rect">
            <a:avLst/>
          </a:prstGeom>
        </p:spPr>
      </p:pic>
      <p:pic>
        <p:nvPicPr>
          <p:cNvPr id="6" name="図 5">
            <a:extLst>
              <a:ext uri="{FF2B5EF4-FFF2-40B4-BE49-F238E27FC236}">
                <a16:creationId xmlns:a16="http://schemas.microsoft.com/office/drawing/2014/main" id="{F0326E4B-B223-4407-86B6-BE17173FC5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4128" y="4628682"/>
            <a:ext cx="1755943" cy="1755943"/>
          </a:xfrm>
          <a:prstGeom prst="rect">
            <a:avLst/>
          </a:prstGeom>
        </p:spPr>
      </p:pic>
    </p:spTree>
    <p:extLst>
      <p:ext uri="{BB962C8B-B14F-4D97-AF65-F5344CB8AC3E}">
        <p14:creationId xmlns:p14="http://schemas.microsoft.com/office/powerpoint/2010/main" val="1185810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48EE154-D71B-4A00-8DC0-7C6F0A6FF13A}"/>
              </a:ext>
            </a:extLst>
          </p:cNvPr>
          <p:cNvSpPr>
            <a:spLocks noGrp="1"/>
          </p:cNvSpPr>
          <p:nvPr>
            <p:ph type="title"/>
          </p:nvPr>
        </p:nvSpPr>
        <p:spPr>
          <a:solidFill>
            <a:schemeClr val="accent6">
              <a:lumMod val="60000"/>
              <a:lumOff val="40000"/>
            </a:schemeClr>
          </a:solidFill>
        </p:spPr>
        <p:txBody>
          <a:bodyPr>
            <a:noAutofit/>
          </a:bodyPr>
          <a:lstStyle/>
          <a:p>
            <a:r>
              <a:rPr lang="ja-JP" altLang="en-US" sz="3200" dirty="0"/>
              <a:t>理由</a:t>
            </a:r>
            <a:r>
              <a:rPr lang="en-US" altLang="ja-JP" sz="3200" dirty="0"/>
              <a:t>1</a:t>
            </a:r>
            <a:r>
              <a:rPr lang="ja-JP" altLang="en-US" sz="3200" dirty="0"/>
              <a:t>：</a:t>
            </a:r>
            <a:r>
              <a:rPr lang="en-US" altLang="ja-JP" sz="3200" dirty="0"/>
              <a:t>『</a:t>
            </a:r>
            <a:r>
              <a:rPr lang="ja-JP" altLang="en-US" sz="3200" dirty="0"/>
              <a:t>単純すぎる善悪の考え</a:t>
            </a:r>
            <a:r>
              <a:rPr lang="en-US" altLang="ja-JP" sz="3200" dirty="0"/>
              <a:t>』</a:t>
            </a:r>
            <a:r>
              <a:rPr lang="ja-JP" altLang="en-US" sz="3200" dirty="0"/>
              <a:t>にしばられるから。</a:t>
            </a:r>
            <a:endParaRPr kumimoji="1" lang="ja-JP" altLang="en-US" sz="3200" dirty="0"/>
          </a:p>
        </p:txBody>
      </p:sp>
      <p:sp>
        <p:nvSpPr>
          <p:cNvPr id="3" name="コンテンツ プレースホルダー 2">
            <a:extLst>
              <a:ext uri="{FF2B5EF4-FFF2-40B4-BE49-F238E27FC236}">
                <a16:creationId xmlns:a16="http://schemas.microsoft.com/office/drawing/2014/main" id="{5F168B84-9BAD-4CED-AB99-354B0570C949}"/>
              </a:ext>
            </a:extLst>
          </p:cNvPr>
          <p:cNvSpPr>
            <a:spLocks noGrp="1"/>
          </p:cNvSpPr>
          <p:nvPr>
            <p:ph idx="1"/>
          </p:nvPr>
        </p:nvSpPr>
        <p:spPr>
          <a:xfrm>
            <a:off x="457200" y="1600201"/>
            <a:ext cx="8229600" cy="2404863"/>
          </a:xfrm>
        </p:spPr>
        <p:txBody>
          <a:bodyPr>
            <a:normAutofit fontScale="92500"/>
          </a:bodyPr>
          <a:lstStyle/>
          <a:p>
            <a:pPr marL="0" indent="0">
              <a:lnSpc>
                <a:spcPct val="120000"/>
              </a:lnSpc>
              <a:buNone/>
            </a:pPr>
            <a:r>
              <a:rPr kumimoji="1" lang="ja-JP" altLang="en-US" sz="3000" dirty="0">
                <a:solidFill>
                  <a:srgbClr val="C00000"/>
                </a:solidFill>
              </a:rPr>
              <a:t>「いいことをした人にはいいことが、悪いことをした人には悪いことが起こる。」</a:t>
            </a:r>
            <a:r>
              <a:rPr kumimoji="1" lang="ja-JP" altLang="en-US" sz="3000" dirty="0"/>
              <a:t>という</a:t>
            </a:r>
            <a:r>
              <a:rPr kumimoji="1" lang="en-US" altLang="ja-JP" sz="3000" dirty="0"/>
              <a:t>『</a:t>
            </a:r>
            <a:r>
              <a:rPr kumimoji="1" lang="ja-JP" altLang="en-US" sz="3000" dirty="0"/>
              <a:t>単純すぎ</a:t>
            </a:r>
            <a:r>
              <a:rPr lang="ja-JP" altLang="en-US" sz="3000" dirty="0"/>
              <a:t>る</a:t>
            </a:r>
            <a:r>
              <a:rPr kumimoji="1" lang="ja-JP" altLang="en-US" sz="3000" dirty="0"/>
              <a:t>善悪の考え</a:t>
            </a:r>
            <a:r>
              <a:rPr lang="en-US" altLang="ja-JP" sz="3000" dirty="0"/>
              <a:t>』</a:t>
            </a:r>
            <a:r>
              <a:rPr kumimoji="1" lang="ja-JP" altLang="en-US" sz="3000" dirty="0"/>
              <a:t>をもとに</a:t>
            </a:r>
            <a:r>
              <a:rPr lang="ja-JP" altLang="en-US" sz="3000" dirty="0"/>
              <a:t>、</a:t>
            </a:r>
            <a:endParaRPr lang="en-US" altLang="ja-JP" sz="3000" dirty="0"/>
          </a:p>
          <a:p>
            <a:pPr marL="0" indent="0">
              <a:lnSpc>
                <a:spcPct val="120000"/>
              </a:lnSpc>
              <a:buNone/>
            </a:pPr>
            <a:r>
              <a:rPr lang="ja-JP" altLang="en-US" sz="3000" dirty="0"/>
              <a:t>「こんなに悪いことがおきたということは、自分に落ち度があったのではないか。」と考えてしまう。</a:t>
            </a:r>
            <a:endParaRPr lang="en-US" altLang="ja-JP" sz="3000" dirty="0"/>
          </a:p>
        </p:txBody>
      </p:sp>
      <p:grpSp>
        <p:nvGrpSpPr>
          <p:cNvPr id="9" name="グループ化 8">
            <a:extLst>
              <a:ext uri="{FF2B5EF4-FFF2-40B4-BE49-F238E27FC236}">
                <a16:creationId xmlns:a16="http://schemas.microsoft.com/office/drawing/2014/main" id="{56D68F45-BE38-4115-9CE2-7DE1A0E0E276}"/>
              </a:ext>
            </a:extLst>
          </p:cNvPr>
          <p:cNvGrpSpPr/>
          <p:nvPr/>
        </p:nvGrpSpPr>
        <p:grpSpPr>
          <a:xfrm>
            <a:off x="791580" y="3933056"/>
            <a:ext cx="7560840" cy="2650306"/>
            <a:chOff x="791580" y="3933056"/>
            <a:chExt cx="7560840" cy="2650306"/>
          </a:xfrm>
        </p:grpSpPr>
        <p:sp>
          <p:nvSpPr>
            <p:cNvPr id="6" name="四角形: 角を丸くする 5">
              <a:extLst>
                <a:ext uri="{FF2B5EF4-FFF2-40B4-BE49-F238E27FC236}">
                  <a16:creationId xmlns:a16="http://schemas.microsoft.com/office/drawing/2014/main" id="{8C53BBCB-7FF8-4F5D-996A-35A56C3B1A21}"/>
                </a:ext>
              </a:extLst>
            </p:cNvPr>
            <p:cNvSpPr/>
            <p:nvPr/>
          </p:nvSpPr>
          <p:spPr>
            <a:xfrm>
              <a:off x="791580" y="4293096"/>
              <a:ext cx="7560840" cy="2290266"/>
            </a:xfrm>
            <a:prstGeom prst="roundRect">
              <a:avLst/>
            </a:prstGeom>
            <a:noFill/>
            <a:ln w="571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kumimoji="1" lang="ja-JP" altLang="en-US" dirty="0"/>
            </a:p>
          </p:txBody>
        </p:sp>
        <p:sp>
          <p:nvSpPr>
            <p:cNvPr id="8" name="テキスト ボックス 7">
              <a:extLst>
                <a:ext uri="{FF2B5EF4-FFF2-40B4-BE49-F238E27FC236}">
                  <a16:creationId xmlns:a16="http://schemas.microsoft.com/office/drawing/2014/main" id="{AF64C3EA-ADD4-44FC-844E-232F0E8D64CD}"/>
                </a:ext>
              </a:extLst>
            </p:cNvPr>
            <p:cNvSpPr txBox="1"/>
            <p:nvPr/>
          </p:nvSpPr>
          <p:spPr>
            <a:xfrm>
              <a:off x="1182452" y="4325988"/>
              <a:ext cx="6779096" cy="2091919"/>
            </a:xfrm>
            <a:prstGeom prst="rect">
              <a:avLst/>
            </a:prstGeom>
            <a:noFill/>
          </p:spPr>
          <p:txBody>
            <a:bodyPr wrap="square" rtlCol="0">
              <a:spAutoFit/>
            </a:bodyPr>
            <a:lstStyle/>
            <a:p>
              <a:pPr lvl="0">
                <a:lnSpc>
                  <a:spcPct val="120000"/>
                </a:lnSpc>
              </a:pPr>
              <a:r>
                <a:rPr lang="ja-JP" altLang="en-US" sz="2800" dirty="0">
                  <a:solidFill>
                    <a:srgbClr val="0070C0"/>
                  </a:solidFill>
                  <a:latin typeface="あんずもじ" panose="02000600000000000000" pitchFamily="2" charset="-128"/>
                  <a:ea typeface="あんずもじ" panose="02000600000000000000" pitchFamily="2" charset="-128"/>
                </a:rPr>
                <a:t>実際には、いいことをしている人にも悪いことは起こるし、悪いことをしている人にいいことが起こることもあります。</a:t>
              </a:r>
              <a:endParaRPr lang="en-US" altLang="ja-JP" sz="2800" dirty="0">
                <a:solidFill>
                  <a:srgbClr val="0070C0"/>
                </a:solidFill>
                <a:latin typeface="あんずもじ" panose="02000600000000000000" pitchFamily="2" charset="-128"/>
                <a:ea typeface="あんずもじ" panose="02000600000000000000" pitchFamily="2" charset="-128"/>
              </a:endParaRPr>
            </a:p>
            <a:p>
              <a:pPr lvl="0">
                <a:lnSpc>
                  <a:spcPct val="120000"/>
                </a:lnSpc>
              </a:pPr>
              <a:r>
                <a:rPr lang="ja-JP" altLang="en-US" sz="2800" dirty="0">
                  <a:solidFill>
                    <a:srgbClr val="0070C0"/>
                  </a:solidFill>
                  <a:latin typeface="あんずもじ" panose="02000600000000000000" pitchFamily="2" charset="-128"/>
                  <a:ea typeface="あんずもじ" panose="02000600000000000000" pitchFamily="2" charset="-128"/>
                </a:rPr>
                <a:t>あなたなりに頑張ってきたことを大事にしましょう。</a:t>
              </a:r>
            </a:p>
          </p:txBody>
        </p:sp>
        <p:sp>
          <p:nvSpPr>
            <p:cNvPr id="10" name="矢印: 下 9">
              <a:extLst>
                <a:ext uri="{FF2B5EF4-FFF2-40B4-BE49-F238E27FC236}">
                  <a16:creationId xmlns:a16="http://schemas.microsoft.com/office/drawing/2014/main" id="{27E25F78-7750-416A-B50F-03502B618897}"/>
                </a:ext>
              </a:extLst>
            </p:cNvPr>
            <p:cNvSpPr/>
            <p:nvPr/>
          </p:nvSpPr>
          <p:spPr>
            <a:xfrm>
              <a:off x="4175956" y="3933056"/>
              <a:ext cx="792088"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210219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48EE154-D71B-4A00-8DC0-7C6F0A6FF13A}"/>
              </a:ext>
            </a:extLst>
          </p:cNvPr>
          <p:cNvSpPr>
            <a:spLocks noGrp="1"/>
          </p:cNvSpPr>
          <p:nvPr>
            <p:ph type="title"/>
          </p:nvPr>
        </p:nvSpPr>
        <p:spPr>
          <a:solidFill>
            <a:schemeClr val="accent6">
              <a:lumMod val="60000"/>
              <a:lumOff val="40000"/>
            </a:schemeClr>
          </a:solidFill>
        </p:spPr>
        <p:txBody>
          <a:bodyPr>
            <a:noAutofit/>
          </a:bodyPr>
          <a:lstStyle/>
          <a:p>
            <a:r>
              <a:rPr lang="ja-JP" altLang="en-US" sz="3200" dirty="0"/>
              <a:t>理由２：「後付け」による後悔をしてしまうから。</a:t>
            </a:r>
            <a:endParaRPr kumimoji="1" lang="ja-JP" altLang="en-US" sz="3200" dirty="0"/>
          </a:p>
        </p:txBody>
      </p:sp>
      <p:sp>
        <p:nvSpPr>
          <p:cNvPr id="3" name="コンテンツ プレースホルダー 2">
            <a:extLst>
              <a:ext uri="{FF2B5EF4-FFF2-40B4-BE49-F238E27FC236}">
                <a16:creationId xmlns:a16="http://schemas.microsoft.com/office/drawing/2014/main" id="{5F168B84-9BAD-4CED-AB99-354B0570C949}"/>
              </a:ext>
            </a:extLst>
          </p:cNvPr>
          <p:cNvSpPr>
            <a:spLocks noGrp="1"/>
          </p:cNvSpPr>
          <p:nvPr>
            <p:ph idx="1"/>
          </p:nvPr>
        </p:nvSpPr>
        <p:spPr>
          <a:xfrm>
            <a:off x="457200" y="1600201"/>
            <a:ext cx="8229600" cy="2404863"/>
          </a:xfrm>
        </p:spPr>
        <p:txBody>
          <a:bodyPr>
            <a:normAutofit lnSpcReduction="10000"/>
          </a:bodyPr>
          <a:lstStyle/>
          <a:p>
            <a:pPr marL="0" indent="0">
              <a:lnSpc>
                <a:spcPct val="120000"/>
              </a:lnSpc>
              <a:buNone/>
            </a:pPr>
            <a:r>
              <a:rPr lang="ja-JP" altLang="en-US" dirty="0">
                <a:solidFill>
                  <a:srgbClr val="C00000"/>
                </a:solidFill>
              </a:rPr>
              <a:t>「あの時〇〇しておけば（しなければ）、あんなことは起こらなかった。」</a:t>
            </a:r>
            <a:r>
              <a:rPr lang="ja-JP" altLang="en-US" dirty="0"/>
              <a:t>と考えて、過去の自分を責めてしまう。（例：「あの時私が自分の意見を言ったから、あの人はひどく怒鳴ったんだ。私って駄目だなあ。」）</a:t>
            </a:r>
            <a:endParaRPr lang="en-US" altLang="ja-JP" dirty="0"/>
          </a:p>
          <a:p>
            <a:pPr marL="0" indent="0">
              <a:lnSpc>
                <a:spcPct val="120000"/>
              </a:lnSpc>
              <a:buNone/>
            </a:pPr>
            <a:endParaRPr lang="en-US" altLang="ja-JP" dirty="0">
              <a:solidFill>
                <a:srgbClr val="FF0000"/>
              </a:solidFill>
            </a:endParaRPr>
          </a:p>
          <a:p>
            <a:pPr marL="0" indent="0">
              <a:lnSpc>
                <a:spcPct val="120000"/>
              </a:lnSpc>
              <a:buNone/>
            </a:pPr>
            <a:endParaRPr lang="en-US" altLang="ja-JP" sz="3000" dirty="0"/>
          </a:p>
        </p:txBody>
      </p:sp>
      <p:grpSp>
        <p:nvGrpSpPr>
          <p:cNvPr id="4" name="グループ化 3">
            <a:extLst>
              <a:ext uri="{FF2B5EF4-FFF2-40B4-BE49-F238E27FC236}">
                <a16:creationId xmlns:a16="http://schemas.microsoft.com/office/drawing/2014/main" id="{0DF4F744-A840-460F-8FDA-AA54562E819B}"/>
              </a:ext>
            </a:extLst>
          </p:cNvPr>
          <p:cNvGrpSpPr/>
          <p:nvPr/>
        </p:nvGrpSpPr>
        <p:grpSpPr>
          <a:xfrm>
            <a:off x="791580" y="3925376"/>
            <a:ext cx="7560840" cy="2657986"/>
            <a:chOff x="791580" y="3925376"/>
            <a:chExt cx="7560840" cy="2657986"/>
          </a:xfrm>
        </p:grpSpPr>
        <p:sp>
          <p:nvSpPr>
            <p:cNvPr id="6" name="四角形: 角を丸くする 5">
              <a:extLst>
                <a:ext uri="{FF2B5EF4-FFF2-40B4-BE49-F238E27FC236}">
                  <a16:creationId xmlns:a16="http://schemas.microsoft.com/office/drawing/2014/main" id="{8C53BBCB-7FF8-4F5D-996A-35A56C3B1A21}"/>
                </a:ext>
              </a:extLst>
            </p:cNvPr>
            <p:cNvSpPr/>
            <p:nvPr/>
          </p:nvSpPr>
          <p:spPr>
            <a:xfrm>
              <a:off x="791580" y="4293096"/>
              <a:ext cx="7560840" cy="2290266"/>
            </a:xfrm>
            <a:prstGeom prst="roundRect">
              <a:avLst/>
            </a:prstGeom>
            <a:noFill/>
            <a:ln w="571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kumimoji="1" lang="ja-JP" altLang="en-US" dirty="0"/>
            </a:p>
          </p:txBody>
        </p:sp>
        <p:sp>
          <p:nvSpPr>
            <p:cNvPr id="8" name="テキスト ボックス 7">
              <a:extLst>
                <a:ext uri="{FF2B5EF4-FFF2-40B4-BE49-F238E27FC236}">
                  <a16:creationId xmlns:a16="http://schemas.microsoft.com/office/drawing/2014/main" id="{AF64C3EA-ADD4-44FC-844E-232F0E8D64CD}"/>
                </a:ext>
              </a:extLst>
            </p:cNvPr>
            <p:cNvSpPr txBox="1"/>
            <p:nvPr/>
          </p:nvSpPr>
          <p:spPr>
            <a:xfrm>
              <a:off x="1182452" y="4325988"/>
              <a:ext cx="6779096" cy="2091919"/>
            </a:xfrm>
            <a:prstGeom prst="rect">
              <a:avLst/>
            </a:prstGeom>
            <a:noFill/>
          </p:spPr>
          <p:txBody>
            <a:bodyPr wrap="square" rtlCol="0">
              <a:spAutoFit/>
            </a:bodyPr>
            <a:lstStyle/>
            <a:p>
              <a:pPr lvl="0">
                <a:lnSpc>
                  <a:spcPct val="120000"/>
                </a:lnSpc>
              </a:pPr>
              <a:r>
                <a:rPr lang="ja-JP" altLang="en-US" sz="2800" dirty="0">
                  <a:solidFill>
                    <a:srgbClr val="0070C0"/>
                  </a:solidFill>
                  <a:latin typeface="あんずもじ" panose="02000600000000000000" pitchFamily="2" charset="-128"/>
                  <a:ea typeface="あんずもじ" panose="02000600000000000000" pitchFamily="2" charset="-128"/>
                </a:rPr>
                <a:t>多くの場合、暴言・暴力を行った側の気分や考えの押し付けで起こったできごとです。事前に対処できないことが多いです。神様じゃあるまいし、未来なんて分かりません。自分を責めすぎないで。</a:t>
              </a:r>
            </a:p>
          </p:txBody>
        </p:sp>
        <p:sp>
          <p:nvSpPr>
            <p:cNvPr id="7" name="矢印: 下 6">
              <a:extLst>
                <a:ext uri="{FF2B5EF4-FFF2-40B4-BE49-F238E27FC236}">
                  <a16:creationId xmlns:a16="http://schemas.microsoft.com/office/drawing/2014/main" id="{5A727926-25AE-42FD-A9BD-5F9F255340DC}"/>
                </a:ext>
              </a:extLst>
            </p:cNvPr>
            <p:cNvSpPr/>
            <p:nvPr/>
          </p:nvSpPr>
          <p:spPr>
            <a:xfrm>
              <a:off x="4175956" y="3925376"/>
              <a:ext cx="792088"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50790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48EE154-D71B-4A00-8DC0-7C6F0A6FF13A}"/>
              </a:ext>
            </a:extLst>
          </p:cNvPr>
          <p:cNvSpPr>
            <a:spLocks noGrp="1"/>
          </p:cNvSpPr>
          <p:nvPr>
            <p:ph type="title"/>
          </p:nvPr>
        </p:nvSpPr>
        <p:spPr>
          <a:solidFill>
            <a:schemeClr val="accent6">
              <a:lumMod val="60000"/>
              <a:lumOff val="40000"/>
            </a:schemeClr>
          </a:solidFill>
        </p:spPr>
        <p:txBody>
          <a:bodyPr>
            <a:noAutofit/>
          </a:bodyPr>
          <a:lstStyle/>
          <a:p>
            <a:r>
              <a:rPr lang="ja-JP" altLang="en-US" sz="3200" dirty="0"/>
              <a:t>理由３：暴力を肯定する考え方に巻き込まれる。</a:t>
            </a:r>
            <a:endParaRPr kumimoji="1" lang="ja-JP" altLang="en-US" sz="3200" dirty="0"/>
          </a:p>
        </p:txBody>
      </p:sp>
      <p:sp>
        <p:nvSpPr>
          <p:cNvPr id="3" name="コンテンツ プレースホルダー 2">
            <a:extLst>
              <a:ext uri="{FF2B5EF4-FFF2-40B4-BE49-F238E27FC236}">
                <a16:creationId xmlns:a16="http://schemas.microsoft.com/office/drawing/2014/main" id="{5F168B84-9BAD-4CED-AB99-354B0570C949}"/>
              </a:ext>
            </a:extLst>
          </p:cNvPr>
          <p:cNvSpPr>
            <a:spLocks noGrp="1"/>
          </p:cNvSpPr>
          <p:nvPr>
            <p:ph idx="1"/>
          </p:nvPr>
        </p:nvSpPr>
        <p:spPr>
          <a:xfrm>
            <a:off x="457200" y="1484784"/>
            <a:ext cx="8229600" cy="2232248"/>
          </a:xfrm>
        </p:spPr>
        <p:txBody>
          <a:bodyPr>
            <a:normAutofit fontScale="85000" lnSpcReduction="20000"/>
          </a:bodyPr>
          <a:lstStyle/>
          <a:p>
            <a:pPr>
              <a:lnSpc>
                <a:spcPct val="120000"/>
              </a:lnSpc>
            </a:pPr>
            <a:r>
              <a:rPr lang="ja-JP" altLang="en-US" dirty="0"/>
              <a:t>加害者である</a:t>
            </a:r>
            <a:r>
              <a:rPr lang="ja-JP" altLang="en-US" dirty="0">
                <a:solidFill>
                  <a:srgbClr val="C00000"/>
                </a:solidFill>
              </a:rPr>
              <a:t>パートナーや親の「お前が怒らせるから」「お前を思ってやった」という言い訳を信じ</a:t>
            </a:r>
            <a:r>
              <a:rPr lang="ja-JP" altLang="en-US" dirty="0"/>
              <a:t>、被害者が「自分が悪かった」と思ってしまう。</a:t>
            </a:r>
            <a:endParaRPr lang="en-US" altLang="ja-JP" dirty="0"/>
          </a:p>
          <a:p>
            <a:pPr>
              <a:lnSpc>
                <a:spcPct val="120000"/>
              </a:lnSpc>
            </a:pPr>
            <a:r>
              <a:rPr lang="ja-JP" altLang="en-US" dirty="0"/>
              <a:t>社会に存在する「男尊女卑」「子供は親の言うことを聞くべき」という偏った考えにとらわれている。</a:t>
            </a:r>
          </a:p>
        </p:txBody>
      </p:sp>
      <p:grpSp>
        <p:nvGrpSpPr>
          <p:cNvPr id="5" name="グループ化 4">
            <a:extLst>
              <a:ext uri="{FF2B5EF4-FFF2-40B4-BE49-F238E27FC236}">
                <a16:creationId xmlns:a16="http://schemas.microsoft.com/office/drawing/2014/main" id="{9E735BA7-60C4-4B5C-A01E-E40B984AC221}"/>
              </a:ext>
            </a:extLst>
          </p:cNvPr>
          <p:cNvGrpSpPr/>
          <p:nvPr/>
        </p:nvGrpSpPr>
        <p:grpSpPr>
          <a:xfrm>
            <a:off x="791580" y="3742908"/>
            <a:ext cx="7560840" cy="2914656"/>
            <a:chOff x="791580" y="3742908"/>
            <a:chExt cx="7560840" cy="2914656"/>
          </a:xfrm>
        </p:grpSpPr>
        <p:sp>
          <p:nvSpPr>
            <p:cNvPr id="6" name="四角形: 角を丸くする 5">
              <a:extLst>
                <a:ext uri="{FF2B5EF4-FFF2-40B4-BE49-F238E27FC236}">
                  <a16:creationId xmlns:a16="http://schemas.microsoft.com/office/drawing/2014/main" id="{8C53BBCB-7FF8-4F5D-996A-35A56C3B1A21}"/>
                </a:ext>
              </a:extLst>
            </p:cNvPr>
            <p:cNvSpPr/>
            <p:nvPr/>
          </p:nvSpPr>
          <p:spPr>
            <a:xfrm>
              <a:off x="791580" y="4048580"/>
              <a:ext cx="7560840" cy="2608984"/>
            </a:xfrm>
            <a:prstGeom prst="roundRect">
              <a:avLst/>
            </a:prstGeom>
            <a:noFill/>
            <a:ln w="571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kumimoji="1" lang="ja-JP" altLang="en-US" dirty="0"/>
            </a:p>
          </p:txBody>
        </p:sp>
        <p:sp>
          <p:nvSpPr>
            <p:cNvPr id="8" name="テキスト ボックス 7">
              <a:extLst>
                <a:ext uri="{FF2B5EF4-FFF2-40B4-BE49-F238E27FC236}">
                  <a16:creationId xmlns:a16="http://schemas.microsoft.com/office/drawing/2014/main" id="{AF64C3EA-ADD4-44FC-844E-232F0E8D64CD}"/>
                </a:ext>
              </a:extLst>
            </p:cNvPr>
            <p:cNvSpPr txBox="1"/>
            <p:nvPr/>
          </p:nvSpPr>
          <p:spPr>
            <a:xfrm>
              <a:off x="1182452" y="4021792"/>
              <a:ext cx="6779096" cy="2608984"/>
            </a:xfrm>
            <a:prstGeom prst="rect">
              <a:avLst/>
            </a:prstGeom>
            <a:noFill/>
          </p:spPr>
          <p:txBody>
            <a:bodyPr wrap="square" rtlCol="0">
              <a:spAutoFit/>
            </a:bodyPr>
            <a:lstStyle/>
            <a:p>
              <a:pPr lvl="0">
                <a:lnSpc>
                  <a:spcPct val="120000"/>
                </a:lnSpc>
              </a:pPr>
              <a:r>
                <a:rPr lang="ja-JP" altLang="en-US" sz="2800" dirty="0">
                  <a:solidFill>
                    <a:srgbClr val="0070C0"/>
                  </a:solidFill>
                  <a:latin typeface="あんずもじ" panose="02000600000000000000" pitchFamily="2" charset="-128"/>
                  <a:ea typeface="あんずもじ" panose="02000600000000000000" pitchFamily="2" charset="-128"/>
                </a:rPr>
                <a:t>女性も男性も子どもも、すべての人は自分を大事にする権利を持っています。暴力・暴言によって相手の心身が傷ついた時点で、そういった権利を侵害していることになります。夫婦・親子、関係なく、相手への暴力・暴言は許されません。</a:t>
              </a:r>
            </a:p>
          </p:txBody>
        </p:sp>
        <p:sp>
          <p:nvSpPr>
            <p:cNvPr id="4" name="矢印: 下 3">
              <a:extLst>
                <a:ext uri="{FF2B5EF4-FFF2-40B4-BE49-F238E27FC236}">
                  <a16:creationId xmlns:a16="http://schemas.microsoft.com/office/drawing/2014/main" id="{FD2F386F-E5A6-400A-BF1F-2F1BA2BBE31A}"/>
                </a:ext>
              </a:extLst>
            </p:cNvPr>
            <p:cNvSpPr/>
            <p:nvPr/>
          </p:nvSpPr>
          <p:spPr>
            <a:xfrm>
              <a:off x="4175956" y="3742908"/>
              <a:ext cx="792088"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809739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71D9E48B-B57E-449B-B9BE-F7EA0CBE1D54}"/>
              </a:ext>
            </a:extLst>
          </p:cNvPr>
          <p:cNvSpPr>
            <a:spLocks noGrp="1"/>
          </p:cNvSpPr>
          <p:nvPr>
            <p:ph type="title"/>
          </p:nvPr>
        </p:nvSpPr>
        <p:spPr/>
        <p:txBody>
          <a:bodyPr/>
          <a:lstStyle/>
          <a:p>
            <a:r>
              <a:rPr lang="ja-JP" altLang="en-US" dirty="0"/>
              <a:t>前回まで</a:t>
            </a:r>
            <a:r>
              <a:rPr kumimoji="1" lang="ja-JP" altLang="en-US" b="0" dirty="0"/>
              <a:t>の復習</a:t>
            </a:r>
          </a:p>
        </p:txBody>
      </p:sp>
      <p:sp>
        <p:nvSpPr>
          <p:cNvPr id="5" name="テキスト プレースホルダー 4">
            <a:extLst>
              <a:ext uri="{FF2B5EF4-FFF2-40B4-BE49-F238E27FC236}">
                <a16:creationId xmlns:a16="http://schemas.microsoft.com/office/drawing/2014/main" id="{01ED0A55-36E0-4779-95EF-9988F893F753}"/>
              </a:ext>
            </a:extLst>
          </p:cNvPr>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743780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537CC65-1C39-42D2-B1EE-54752192213E}"/>
              </a:ext>
            </a:extLst>
          </p:cNvPr>
          <p:cNvSpPr>
            <a:spLocks noGrp="1"/>
          </p:cNvSpPr>
          <p:nvPr>
            <p:ph type="title"/>
          </p:nvPr>
        </p:nvSpPr>
        <p:spPr/>
        <p:txBody>
          <a:bodyPr>
            <a:normAutofit/>
          </a:bodyPr>
          <a:lstStyle/>
          <a:p>
            <a:r>
              <a:rPr lang="ja-JP" altLang="en-US" dirty="0"/>
              <a:t>自分を責めてしまう被害者</a:t>
            </a:r>
            <a:endParaRPr kumimoji="1" lang="ja-JP" altLang="en-US" dirty="0"/>
          </a:p>
        </p:txBody>
      </p:sp>
      <p:graphicFrame>
        <p:nvGraphicFramePr>
          <p:cNvPr id="11" name="表 10">
            <a:extLst>
              <a:ext uri="{FF2B5EF4-FFF2-40B4-BE49-F238E27FC236}">
                <a16:creationId xmlns:a16="http://schemas.microsoft.com/office/drawing/2014/main" id="{A3A9CD9F-7BFB-4EFF-8853-2C89B0A03292}"/>
              </a:ext>
            </a:extLst>
          </p:cNvPr>
          <p:cNvGraphicFramePr>
            <a:graphicFrameLocks noGrp="1"/>
          </p:cNvGraphicFramePr>
          <p:nvPr>
            <p:extLst>
              <p:ext uri="{D42A27DB-BD31-4B8C-83A1-F6EECF244321}">
                <p14:modId xmlns:p14="http://schemas.microsoft.com/office/powerpoint/2010/main" val="3873561117"/>
              </p:ext>
            </p:extLst>
          </p:nvPr>
        </p:nvGraphicFramePr>
        <p:xfrm>
          <a:off x="467544" y="2824799"/>
          <a:ext cx="8219256" cy="3749450"/>
        </p:xfrm>
        <a:graphic>
          <a:graphicData uri="http://schemas.openxmlformats.org/drawingml/2006/table">
            <a:tbl>
              <a:tblPr firstRow="1" firstCol="1" bandRow="1">
                <a:tableStyleId>{5940675A-B579-460E-94D1-54222C63F5DA}</a:tableStyleId>
              </a:tblPr>
              <a:tblGrid>
                <a:gridCol w="1912395">
                  <a:extLst>
                    <a:ext uri="{9D8B030D-6E8A-4147-A177-3AD203B41FA5}">
                      <a16:colId xmlns:a16="http://schemas.microsoft.com/office/drawing/2014/main" val="474330652"/>
                    </a:ext>
                  </a:extLst>
                </a:gridCol>
                <a:gridCol w="6306861">
                  <a:extLst>
                    <a:ext uri="{9D8B030D-6E8A-4147-A177-3AD203B41FA5}">
                      <a16:colId xmlns:a16="http://schemas.microsoft.com/office/drawing/2014/main" val="3112500123"/>
                    </a:ext>
                  </a:extLst>
                </a:gridCol>
              </a:tblGrid>
              <a:tr h="1224136">
                <a:tc>
                  <a:txBody>
                    <a:bodyPr/>
                    <a:lstStyle/>
                    <a:p>
                      <a:pPr algn="l">
                        <a:lnSpc>
                          <a:spcPct val="100000"/>
                        </a:lnSpc>
                        <a:spcAft>
                          <a:spcPts val="0"/>
                        </a:spcAft>
                      </a:pPr>
                      <a:r>
                        <a:rPr lang="ja-JP" altLang="en-US" sz="2000" kern="100" dirty="0">
                          <a:solidFill>
                            <a:schemeClr val="bg2">
                              <a:lumMod val="25000"/>
                            </a:schemeClr>
                          </a:solidFill>
                          <a:effectLst/>
                          <a:latin typeface="あんずもじ" panose="02000600000000000000" pitchFamily="2" charset="-128"/>
                          <a:ea typeface="あんずもじ" panose="02000600000000000000" pitchFamily="2" charset="-128"/>
                        </a:rPr>
                        <a:t>★</a:t>
                      </a:r>
                      <a:r>
                        <a:rPr lang="ja-JP" sz="2000" kern="100" dirty="0">
                          <a:solidFill>
                            <a:schemeClr val="bg2">
                              <a:lumMod val="25000"/>
                            </a:schemeClr>
                          </a:solidFill>
                          <a:effectLst/>
                          <a:latin typeface="あんずもじ" panose="02000600000000000000" pitchFamily="2" charset="-128"/>
                          <a:ea typeface="あんずもじ" panose="02000600000000000000" pitchFamily="2" charset="-128"/>
                        </a:rPr>
                        <a:t>精神的暴力</a:t>
                      </a:r>
                    </a:p>
                    <a:p>
                      <a:pPr algn="just">
                        <a:lnSpc>
                          <a:spcPct val="100000"/>
                        </a:lnSpc>
                        <a:spcAft>
                          <a:spcPts val="0"/>
                        </a:spcAft>
                      </a:pPr>
                      <a:r>
                        <a:rPr lang="en-US" sz="2000" kern="100" dirty="0">
                          <a:solidFill>
                            <a:schemeClr val="bg2">
                              <a:lumMod val="25000"/>
                            </a:schemeClr>
                          </a:solidFill>
                          <a:effectLst/>
                          <a:latin typeface="あんずもじ" panose="02000600000000000000" pitchFamily="2" charset="-128"/>
                          <a:ea typeface="あんずもじ" panose="02000600000000000000" pitchFamily="2" charset="-128"/>
                        </a:rPr>
                        <a:t> </a:t>
                      </a:r>
                      <a:endParaRPr lang="ja-JP" sz="2000" kern="100" dirty="0">
                        <a:solidFill>
                          <a:schemeClr val="bg2">
                            <a:lumMod val="25000"/>
                          </a:schemeClr>
                        </a:solidFill>
                        <a:effectLst/>
                        <a:latin typeface="あんずもじ" panose="02000600000000000000" pitchFamily="2" charset="-128"/>
                        <a:ea typeface="あんずもじ" panose="02000600000000000000" pitchFamily="2" charset="-128"/>
                        <a:cs typeface="Times New Roman" panose="02020603050405020304" pitchFamily="18" charset="0"/>
                      </a:endParaRPr>
                    </a:p>
                  </a:txBody>
                  <a:tcPr marL="68580" marR="68580" marT="0" marB="0"/>
                </a:tc>
                <a:tc>
                  <a:txBody>
                    <a:bodyPr/>
                    <a:lstStyle/>
                    <a:p>
                      <a:pPr marL="88900" indent="-88900" algn="just">
                        <a:lnSpc>
                          <a:spcPct val="100000"/>
                        </a:lnSpc>
                        <a:spcAft>
                          <a:spcPts val="0"/>
                        </a:spcAft>
                        <a:buFont typeface="Arial" panose="020B0604020202020204" pitchFamily="34" charset="0"/>
                        <a:buChar char="•"/>
                      </a:pPr>
                      <a:r>
                        <a:rPr lang="ja-JP" altLang="en-US" sz="2000" kern="100" dirty="0">
                          <a:solidFill>
                            <a:schemeClr val="bg2">
                              <a:lumMod val="25000"/>
                            </a:schemeClr>
                          </a:solidFill>
                          <a:effectLst/>
                          <a:latin typeface="あんずもじ" panose="02000600000000000000" pitchFamily="2" charset="-128"/>
                          <a:ea typeface="あんずもじ" panose="02000600000000000000" pitchFamily="2" charset="-128"/>
                        </a:rPr>
                        <a:t>悪口</a:t>
                      </a:r>
                      <a:r>
                        <a:rPr lang="ja-JP" sz="2000" kern="100" dirty="0">
                          <a:solidFill>
                            <a:schemeClr val="bg2">
                              <a:lumMod val="25000"/>
                            </a:schemeClr>
                          </a:solidFill>
                          <a:effectLst/>
                          <a:latin typeface="あんずもじ" panose="02000600000000000000" pitchFamily="2" charset="-128"/>
                          <a:ea typeface="あんずもじ" panose="02000600000000000000" pitchFamily="2" charset="-128"/>
                        </a:rPr>
                        <a:t>を</a:t>
                      </a:r>
                      <a:r>
                        <a:rPr lang="ja-JP" altLang="en-US" sz="2000" kern="100" dirty="0">
                          <a:solidFill>
                            <a:schemeClr val="bg2">
                              <a:lumMod val="25000"/>
                            </a:schemeClr>
                          </a:solidFill>
                          <a:effectLst/>
                          <a:latin typeface="あんずもじ" panose="02000600000000000000" pitchFamily="2" charset="-128"/>
                          <a:ea typeface="あんずもじ" panose="02000600000000000000" pitchFamily="2" charset="-128"/>
                        </a:rPr>
                        <a:t>いって、傷つける。</a:t>
                      </a:r>
                      <a:endParaRPr lang="en-US" altLang="ja-JP" sz="2000" kern="100" dirty="0">
                        <a:solidFill>
                          <a:schemeClr val="bg2">
                            <a:lumMod val="25000"/>
                          </a:schemeClr>
                        </a:solidFill>
                        <a:effectLst/>
                        <a:latin typeface="あんずもじ" panose="02000600000000000000" pitchFamily="2" charset="-128"/>
                        <a:ea typeface="あんずもじ" panose="02000600000000000000" pitchFamily="2" charset="-128"/>
                      </a:endParaRPr>
                    </a:p>
                    <a:p>
                      <a:pPr marL="88900" indent="-88900" algn="just">
                        <a:lnSpc>
                          <a:spcPct val="100000"/>
                        </a:lnSpc>
                        <a:spcAft>
                          <a:spcPts val="0"/>
                        </a:spcAft>
                        <a:buFont typeface="Arial" panose="020B0604020202020204" pitchFamily="34" charset="0"/>
                        <a:buChar char="•"/>
                      </a:pPr>
                      <a:r>
                        <a:rPr lang="ja-JP" sz="2000" kern="100" dirty="0">
                          <a:solidFill>
                            <a:schemeClr val="bg2">
                              <a:lumMod val="25000"/>
                            </a:schemeClr>
                          </a:solidFill>
                          <a:effectLst/>
                          <a:latin typeface="あんずもじ" panose="02000600000000000000" pitchFamily="2" charset="-128"/>
                          <a:ea typeface="あんずもじ" panose="02000600000000000000" pitchFamily="2" charset="-128"/>
                        </a:rPr>
                        <a:t>ダメな人間だと思わせる</a:t>
                      </a:r>
                      <a:r>
                        <a:rPr lang="ja-JP" altLang="en-US" sz="2000" kern="100" dirty="0">
                          <a:solidFill>
                            <a:schemeClr val="bg2">
                              <a:lumMod val="25000"/>
                            </a:schemeClr>
                          </a:solidFill>
                          <a:effectLst/>
                          <a:latin typeface="あんずもじ" panose="02000600000000000000" pitchFamily="2" charset="-128"/>
                          <a:ea typeface="あんずもじ" panose="02000600000000000000" pitchFamily="2" charset="-128"/>
                        </a:rPr>
                        <a:t>。</a:t>
                      </a:r>
                      <a:endParaRPr lang="ja-JP" sz="2000" kern="100" dirty="0">
                        <a:solidFill>
                          <a:schemeClr val="bg2">
                            <a:lumMod val="25000"/>
                          </a:schemeClr>
                        </a:solidFill>
                        <a:effectLst/>
                        <a:latin typeface="あんずもじ" panose="02000600000000000000" pitchFamily="2" charset="-128"/>
                        <a:ea typeface="あんずもじ" panose="02000600000000000000" pitchFamily="2" charset="-128"/>
                      </a:endParaRPr>
                    </a:p>
                    <a:p>
                      <a:pPr marL="88900" indent="-88900" algn="just">
                        <a:lnSpc>
                          <a:spcPct val="100000"/>
                        </a:lnSpc>
                        <a:spcAft>
                          <a:spcPts val="0"/>
                        </a:spcAft>
                        <a:buFont typeface="Arial" panose="020B0604020202020204" pitchFamily="34" charset="0"/>
                        <a:buChar char="•"/>
                      </a:pPr>
                      <a:r>
                        <a:rPr lang="ja-JP" altLang="en-US" sz="2000" kern="100" dirty="0">
                          <a:solidFill>
                            <a:schemeClr val="bg2">
                              <a:lumMod val="25000"/>
                            </a:schemeClr>
                          </a:solidFill>
                          <a:effectLst/>
                          <a:latin typeface="あんずもじ" panose="02000600000000000000" pitchFamily="2" charset="-128"/>
                          <a:ea typeface="あんずもじ" panose="02000600000000000000" pitchFamily="2" charset="-128"/>
                        </a:rPr>
                        <a:t>思いやりに欠けた、</a:t>
                      </a:r>
                      <a:r>
                        <a:rPr lang="ja-JP" sz="2000" kern="100" dirty="0">
                          <a:solidFill>
                            <a:schemeClr val="bg2">
                              <a:lumMod val="25000"/>
                            </a:schemeClr>
                          </a:solidFill>
                          <a:effectLst/>
                          <a:latin typeface="あんずもじ" panose="02000600000000000000" pitchFamily="2" charset="-128"/>
                          <a:ea typeface="あんずもじ" panose="02000600000000000000" pitchFamily="2" charset="-128"/>
                        </a:rPr>
                        <a:t>心理的な</a:t>
                      </a:r>
                      <a:r>
                        <a:rPr lang="ja-JP" altLang="en-US" sz="2000" kern="100" dirty="0">
                          <a:solidFill>
                            <a:schemeClr val="bg2">
                              <a:lumMod val="25000"/>
                            </a:schemeClr>
                          </a:solidFill>
                          <a:effectLst/>
                          <a:latin typeface="あんずもじ" panose="02000600000000000000" pitchFamily="2" charset="-128"/>
                          <a:ea typeface="あんずもじ" panose="02000600000000000000" pitchFamily="2" charset="-128"/>
                        </a:rPr>
                        <a:t>かけひき</a:t>
                      </a:r>
                      <a:r>
                        <a:rPr lang="ja-JP" sz="2000" kern="100" dirty="0">
                          <a:solidFill>
                            <a:schemeClr val="bg2">
                              <a:lumMod val="25000"/>
                            </a:schemeClr>
                          </a:solidFill>
                          <a:effectLst/>
                          <a:latin typeface="あんずもじ" panose="02000600000000000000" pitchFamily="2" charset="-128"/>
                          <a:ea typeface="あんずもじ" panose="02000600000000000000" pitchFamily="2" charset="-128"/>
                        </a:rPr>
                        <a:t>をす</a:t>
                      </a:r>
                      <a:r>
                        <a:rPr lang="ja-JP" altLang="en-US" sz="2000" kern="100" dirty="0">
                          <a:solidFill>
                            <a:schemeClr val="bg2">
                              <a:lumMod val="25000"/>
                            </a:schemeClr>
                          </a:solidFill>
                          <a:effectLst/>
                          <a:latin typeface="あんずもじ" panose="02000600000000000000" pitchFamily="2" charset="-128"/>
                          <a:ea typeface="あんずもじ" panose="02000600000000000000" pitchFamily="2" charset="-128"/>
                        </a:rPr>
                        <a:t>る。</a:t>
                      </a:r>
                      <a:endParaRPr lang="en-US" altLang="ja-JP" sz="2000" kern="100" dirty="0">
                        <a:solidFill>
                          <a:schemeClr val="bg2">
                            <a:lumMod val="25000"/>
                          </a:schemeClr>
                        </a:solidFill>
                        <a:effectLst/>
                        <a:latin typeface="あんずもじ" panose="02000600000000000000" pitchFamily="2" charset="-128"/>
                        <a:ea typeface="あんずもじ" panose="02000600000000000000" pitchFamily="2" charset="-128"/>
                      </a:endParaRPr>
                    </a:p>
                  </a:txBody>
                  <a:tcPr marL="68580" marR="68580" marT="0" marB="0"/>
                </a:tc>
                <a:extLst>
                  <a:ext uri="{0D108BD9-81ED-4DB2-BD59-A6C34878D82A}">
                    <a16:rowId xmlns:a16="http://schemas.microsoft.com/office/drawing/2014/main" val="2350919865"/>
                  </a:ext>
                </a:extLst>
              </a:tr>
              <a:tr h="1080120">
                <a:tc>
                  <a:txBody>
                    <a:bodyPr/>
                    <a:lstStyle/>
                    <a:p>
                      <a:pPr algn="l">
                        <a:lnSpc>
                          <a:spcPct val="100000"/>
                        </a:lnSpc>
                        <a:spcAft>
                          <a:spcPts val="0"/>
                        </a:spcAft>
                      </a:pPr>
                      <a:r>
                        <a:rPr lang="ja-JP" altLang="en-US" sz="2000" kern="100" dirty="0">
                          <a:solidFill>
                            <a:schemeClr val="bg2">
                              <a:lumMod val="25000"/>
                            </a:schemeClr>
                          </a:solidFill>
                          <a:effectLst/>
                          <a:latin typeface="あんずもじ" panose="02000600000000000000" pitchFamily="2" charset="-128"/>
                          <a:ea typeface="あんずもじ" panose="02000600000000000000" pitchFamily="2" charset="-128"/>
                        </a:rPr>
                        <a:t>★暴力の責任を認めない</a:t>
                      </a:r>
                      <a:endParaRPr lang="ja-JP" sz="2000" kern="100" dirty="0">
                        <a:solidFill>
                          <a:schemeClr val="bg2">
                            <a:lumMod val="25000"/>
                          </a:schemeClr>
                        </a:solidFill>
                        <a:effectLst/>
                        <a:latin typeface="あんずもじ" panose="02000600000000000000" pitchFamily="2" charset="-128"/>
                        <a:ea typeface="あんずもじ" panose="02000600000000000000" pitchFamily="2" charset="-128"/>
                        <a:cs typeface="Times New Roman" panose="02020603050405020304" pitchFamily="18" charset="0"/>
                      </a:endParaRPr>
                    </a:p>
                  </a:txBody>
                  <a:tcPr marL="68580" marR="68580" marT="0" marB="0"/>
                </a:tc>
                <a:tc>
                  <a:txBody>
                    <a:bodyPr/>
                    <a:lstStyle/>
                    <a:p>
                      <a:pPr marL="179388" indent="-179388" algn="just">
                        <a:lnSpc>
                          <a:spcPct val="100000"/>
                        </a:lnSpc>
                        <a:spcAft>
                          <a:spcPts val="0"/>
                        </a:spcAft>
                        <a:buFont typeface="Arial" panose="020B0604020202020204" pitchFamily="34" charset="0"/>
                        <a:buChar char="•"/>
                      </a:pPr>
                      <a:r>
                        <a:rPr lang="ja-JP" sz="2000" kern="100" dirty="0">
                          <a:solidFill>
                            <a:schemeClr val="bg2">
                              <a:lumMod val="25000"/>
                            </a:schemeClr>
                          </a:solidFill>
                          <a:effectLst/>
                          <a:latin typeface="あんずもじ" panose="02000600000000000000" pitchFamily="2" charset="-128"/>
                          <a:ea typeface="あんずもじ" panose="02000600000000000000" pitchFamily="2" charset="-128"/>
                        </a:rPr>
                        <a:t>暴力をささいなことだと</a:t>
                      </a:r>
                      <a:r>
                        <a:rPr lang="ja-JP" altLang="en-US" sz="2000" kern="100" dirty="0">
                          <a:solidFill>
                            <a:schemeClr val="bg2">
                              <a:lumMod val="25000"/>
                            </a:schemeClr>
                          </a:solidFill>
                          <a:effectLst/>
                          <a:latin typeface="あんずもじ" panose="02000600000000000000" pitchFamily="2" charset="-128"/>
                          <a:ea typeface="あんずもじ" panose="02000600000000000000" pitchFamily="2" charset="-128"/>
                        </a:rPr>
                        <a:t>して</a:t>
                      </a:r>
                      <a:r>
                        <a:rPr lang="ja-JP" sz="2000" kern="100" dirty="0">
                          <a:solidFill>
                            <a:schemeClr val="bg2">
                              <a:lumMod val="25000"/>
                            </a:schemeClr>
                          </a:solidFill>
                          <a:effectLst/>
                          <a:latin typeface="あんずもじ" panose="02000600000000000000" pitchFamily="2" charset="-128"/>
                          <a:ea typeface="あんずもじ" panose="02000600000000000000" pitchFamily="2" charset="-128"/>
                        </a:rPr>
                        <a:t>、真面目に</a:t>
                      </a:r>
                      <a:r>
                        <a:rPr lang="ja-JP" altLang="en-US" sz="2000" kern="100" dirty="0">
                          <a:solidFill>
                            <a:schemeClr val="bg2">
                              <a:lumMod val="25000"/>
                            </a:schemeClr>
                          </a:solidFill>
                          <a:effectLst/>
                          <a:latin typeface="あんずもじ" panose="02000600000000000000" pitchFamily="2" charset="-128"/>
                          <a:ea typeface="あんずもじ" panose="02000600000000000000" pitchFamily="2" charset="-128"/>
                        </a:rPr>
                        <a:t>取り合わない。</a:t>
                      </a:r>
                      <a:endParaRPr lang="ja-JP" sz="2000" kern="100" dirty="0">
                        <a:solidFill>
                          <a:schemeClr val="bg2">
                            <a:lumMod val="25000"/>
                          </a:schemeClr>
                        </a:solidFill>
                        <a:effectLst/>
                        <a:latin typeface="あんずもじ" panose="02000600000000000000" pitchFamily="2" charset="-128"/>
                        <a:ea typeface="あんずもじ" panose="02000600000000000000" pitchFamily="2" charset="-128"/>
                      </a:endParaRPr>
                    </a:p>
                    <a:p>
                      <a:pPr marL="179388" indent="-179388" algn="just">
                        <a:lnSpc>
                          <a:spcPct val="100000"/>
                        </a:lnSpc>
                        <a:spcAft>
                          <a:spcPts val="0"/>
                        </a:spcAft>
                        <a:buFont typeface="Arial" panose="020B0604020202020204" pitchFamily="34" charset="0"/>
                        <a:buChar char="•"/>
                      </a:pPr>
                      <a:r>
                        <a:rPr lang="ja-JP" sz="2000" kern="100" dirty="0">
                          <a:solidFill>
                            <a:schemeClr val="bg2">
                              <a:lumMod val="25000"/>
                            </a:schemeClr>
                          </a:solidFill>
                          <a:effectLst/>
                          <a:latin typeface="あんずもじ" panose="02000600000000000000" pitchFamily="2" charset="-128"/>
                          <a:ea typeface="あんずもじ" panose="02000600000000000000" pitchFamily="2" charset="-128"/>
                        </a:rPr>
                        <a:t>暴力の責任を転嫁し、女性のせいにする。</a:t>
                      </a:r>
                      <a:endParaRPr lang="ja-JP" sz="2000" kern="100" dirty="0">
                        <a:solidFill>
                          <a:schemeClr val="bg2">
                            <a:lumMod val="25000"/>
                          </a:schemeClr>
                        </a:solidFill>
                        <a:effectLst/>
                        <a:latin typeface="あんずもじ" panose="02000600000000000000" pitchFamily="2" charset="-128"/>
                        <a:ea typeface="あんずもじ" panose="02000600000000000000" pitchFamily="2" charset="-128"/>
                        <a:cs typeface="Times New Roman" panose="02020603050405020304" pitchFamily="18" charset="0"/>
                      </a:endParaRPr>
                    </a:p>
                  </a:txBody>
                  <a:tcPr marL="68580" marR="68580" marT="0" marB="0"/>
                </a:tc>
                <a:extLst>
                  <a:ext uri="{0D108BD9-81ED-4DB2-BD59-A6C34878D82A}">
                    <a16:rowId xmlns:a16="http://schemas.microsoft.com/office/drawing/2014/main" val="1212161380"/>
                  </a:ext>
                </a:extLst>
              </a:tr>
              <a:tr h="1445194">
                <a:tc>
                  <a:txBody>
                    <a:bodyPr/>
                    <a:lstStyle/>
                    <a:p>
                      <a:pPr algn="just">
                        <a:lnSpc>
                          <a:spcPct val="100000"/>
                        </a:lnSpc>
                        <a:spcAft>
                          <a:spcPts val="0"/>
                        </a:spcAft>
                      </a:pPr>
                      <a:r>
                        <a:rPr lang="ja-JP" altLang="en-US" sz="2000" kern="100" dirty="0">
                          <a:solidFill>
                            <a:schemeClr val="bg2">
                              <a:lumMod val="25000"/>
                            </a:schemeClr>
                          </a:solidFill>
                          <a:effectLst/>
                          <a:latin typeface="あんずもじ" panose="02000600000000000000" pitchFamily="2" charset="-128"/>
                          <a:ea typeface="あんずもじ" panose="02000600000000000000" pitchFamily="2" charset="-128"/>
                        </a:rPr>
                        <a:t>★金銭で束縛する</a:t>
                      </a:r>
                      <a:endParaRPr lang="en-US" altLang="ja-JP" sz="2000" kern="100" dirty="0">
                        <a:solidFill>
                          <a:schemeClr val="bg2">
                            <a:lumMod val="25000"/>
                          </a:schemeClr>
                        </a:solidFill>
                        <a:effectLst/>
                        <a:latin typeface="あんずもじ" panose="02000600000000000000" pitchFamily="2" charset="-128"/>
                        <a:ea typeface="あんずもじ" panose="02000600000000000000" pitchFamily="2" charset="-128"/>
                      </a:endParaRPr>
                    </a:p>
                  </a:txBody>
                  <a:tcPr marL="68580" marR="68580" marT="0" marB="0"/>
                </a:tc>
                <a:tc>
                  <a:txBody>
                    <a:bodyPr/>
                    <a:lstStyle/>
                    <a:p>
                      <a:pPr marL="88900" indent="-88900" algn="l">
                        <a:lnSpc>
                          <a:spcPct val="100000"/>
                        </a:lnSpc>
                        <a:spcAft>
                          <a:spcPts val="0"/>
                        </a:spcAft>
                        <a:buFont typeface="Arial" panose="020B0604020202020204" pitchFamily="34" charset="0"/>
                        <a:buChar char="•"/>
                      </a:pPr>
                      <a:r>
                        <a:rPr lang="ja-JP" altLang="ja-JP" sz="2000" kern="100" dirty="0">
                          <a:solidFill>
                            <a:schemeClr val="bg2">
                              <a:lumMod val="25000"/>
                            </a:schemeClr>
                          </a:solidFill>
                          <a:effectLst/>
                          <a:latin typeface="あんずもじ" panose="02000600000000000000" pitchFamily="2" charset="-128"/>
                          <a:ea typeface="あんずもじ" panose="02000600000000000000" pitchFamily="2" charset="-128"/>
                        </a:rPr>
                        <a:t>女性が仕事を持つことを妨害し、経済的に従属させる</a:t>
                      </a:r>
                      <a:r>
                        <a:rPr lang="ja-JP" altLang="en-US" sz="2000" kern="100" dirty="0">
                          <a:solidFill>
                            <a:schemeClr val="bg2">
                              <a:lumMod val="25000"/>
                            </a:schemeClr>
                          </a:solidFill>
                          <a:effectLst/>
                          <a:latin typeface="あんずもじ" panose="02000600000000000000" pitchFamily="2" charset="-128"/>
                          <a:ea typeface="あんずもじ" panose="02000600000000000000" pitchFamily="2" charset="-128"/>
                        </a:rPr>
                        <a:t>。</a:t>
                      </a:r>
                      <a:endParaRPr lang="ja-JP" altLang="ja-JP" sz="2000" kern="100" dirty="0">
                        <a:solidFill>
                          <a:schemeClr val="bg2">
                            <a:lumMod val="25000"/>
                          </a:schemeClr>
                        </a:solidFill>
                        <a:effectLst/>
                        <a:latin typeface="あんずもじ" panose="02000600000000000000" pitchFamily="2" charset="-128"/>
                        <a:ea typeface="あんずもじ" panose="02000600000000000000" pitchFamily="2" charset="-128"/>
                      </a:endParaRPr>
                    </a:p>
                    <a:p>
                      <a:pPr marL="88900" indent="-88900" algn="l">
                        <a:lnSpc>
                          <a:spcPct val="100000"/>
                        </a:lnSpc>
                        <a:spcAft>
                          <a:spcPts val="0"/>
                        </a:spcAft>
                        <a:buFont typeface="Arial" panose="020B0604020202020204" pitchFamily="34" charset="0"/>
                        <a:buChar char="•"/>
                      </a:pPr>
                      <a:r>
                        <a:rPr lang="ja-JP" altLang="ja-JP" sz="2000" kern="100" dirty="0">
                          <a:solidFill>
                            <a:schemeClr val="bg2">
                              <a:lumMod val="25000"/>
                            </a:schemeClr>
                          </a:solidFill>
                          <a:effectLst/>
                          <a:latin typeface="あんずもじ" panose="02000600000000000000" pitchFamily="2" charset="-128"/>
                          <a:ea typeface="あんずもじ" panose="02000600000000000000" pitchFamily="2" charset="-128"/>
                        </a:rPr>
                        <a:t>わずかな金銭しか渡さない</a:t>
                      </a:r>
                      <a:r>
                        <a:rPr lang="ja-JP" altLang="en-US" sz="2000" kern="100" dirty="0">
                          <a:solidFill>
                            <a:schemeClr val="bg2">
                              <a:lumMod val="25000"/>
                            </a:schemeClr>
                          </a:solidFill>
                          <a:effectLst/>
                          <a:latin typeface="あんずもじ" panose="02000600000000000000" pitchFamily="2" charset="-128"/>
                          <a:ea typeface="あんずもじ" panose="02000600000000000000" pitchFamily="2" charset="-128"/>
                        </a:rPr>
                        <a:t>。</a:t>
                      </a:r>
                    </a:p>
                    <a:p>
                      <a:pPr marL="88900" indent="-88900" algn="l">
                        <a:lnSpc>
                          <a:spcPct val="100000"/>
                        </a:lnSpc>
                        <a:spcAft>
                          <a:spcPts val="0"/>
                        </a:spcAft>
                        <a:buFont typeface="Arial" panose="020B0604020202020204" pitchFamily="34" charset="0"/>
                        <a:buChar char="•"/>
                      </a:pPr>
                      <a:r>
                        <a:rPr lang="ja-JP" altLang="ja-JP" sz="2000" kern="100" dirty="0">
                          <a:solidFill>
                            <a:schemeClr val="bg2">
                              <a:lumMod val="25000"/>
                            </a:schemeClr>
                          </a:solidFill>
                          <a:effectLst/>
                          <a:latin typeface="あんずもじ" panose="02000600000000000000" pitchFamily="2" charset="-128"/>
                          <a:ea typeface="あんずもじ" panose="02000600000000000000" pitchFamily="2" charset="-128"/>
                        </a:rPr>
                        <a:t>女性の金銭を取り上げ</a:t>
                      </a:r>
                      <a:r>
                        <a:rPr lang="ja-JP" altLang="en-US" sz="2000" kern="100" dirty="0">
                          <a:solidFill>
                            <a:schemeClr val="bg2">
                              <a:lumMod val="25000"/>
                            </a:schemeClr>
                          </a:solidFill>
                          <a:effectLst/>
                          <a:latin typeface="あんずもじ" panose="02000600000000000000" pitchFamily="2" charset="-128"/>
                          <a:ea typeface="あんずもじ" panose="02000600000000000000" pitchFamily="2" charset="-128"/>
                        </a:rPr>
                        <a:t>る。</a:t>
                      </a:r>
                      <a:endParaRPr lang="ja-JP" altLang="ja-JP" sz="2000" kern="100" dirty="0">
                        <a:solidFill>
                          <a:schemeClr val="bg2">
                            <a:lumMod val="25000"/>
                          </a:schemeClr>
                        </a:solidFill>
                        <a:effectLst/>
                        <a:latin typeface="あんずもじ" panose="02000600000000000000" pitchFamily="2" charset="-128"/>
                        <a:ea typeface="あんずもじ" panose="02000600000000000000" pitchFamily="2" charset="-128"/>
                      </a:endParaRPr>
                    </a:p>
                  </a:txBody>
                  <a:tcPr marL="68580" marR="68580" marT="0" marB="0"/>
                </a:tc>
                <a:extLst>
                  <a:ext uri="{0D108BD9-81ED-4DB2-BD59-A6C34878D82A}">
                    <a16:rowId xmlns:a16="http://schemas.microsoft.com/office/drawing/2014/main" val="1600525537"/>
                  </a:ext>
                </a:extLst>
              </a:tr>
            </a:tbl>
          </a:graphicData>
        </a:graphic>
      </p:graphicFrame>
      <p:sp>
        <p:nvSpPr>
          <p:cNvPr id="8" name="テキスト ボックス 7">
            <a:extLst>
              <a:ext uri="{FF2B5EF4-FFF2-40B4-BE49-F238E27FC236}">
                <a16:creationId xmlns:a16="http://schemas.microsoft.com/office/drawing/2014/main" id="{5D8B1BE9-E02B-4879-93C5-E0297034DAB1}"/>
              </a:ext>
            </a:extLst>
          </p:cNvPr>
          <p:cNvSpPr txBox="1"/>
          <p:nvPr/>
        </p:nvSpPr>
        <p:spPr>
          <a:xfrm>
            <a:off x="2771800" y="1613387"/>
            <a:ext cx="5112568" cy="1015663"/>
          </a:xfrm>
          <a:prstGeom prst="rect">
            <a:avLst/>
          </a:prstGeom>
          <a:noFill/>
        </p:spPr>
        <p:txBody>
          <a:bodyPr wrap="square" rtlCol="0">
            <a:spAutoFit/>
          </a:bodyPr>
          <a:lstStyle/>
          <a:p>
            <a:r>
              <a:rPr lang="ja-JP" altLang="en-US" sz="2000" dirty="0">
                <a:solidFill>
                  <a:srgbClr val="EEECE1">
                    <a:lumMod val="25000"/>
                  </a:srgbClr>
                </a:solidFill>
                <a:latin typeface="Calibri" panose="020F0502020204030204" pitchFamily="34" charset="0"/>
                <a:ea typeface="あんずもじ" panose="02000600000000000000" pitchFamily="2" charset="-128"/>
                <a:cs typeface="+mj-cs"/>
              </a:rPr>
              <a:t>暴力の本質は、相手の権利や自由を奪うことです。</a:t>
            </a:r>
            <a:endParaRPr lang="en-US" altLang="ja-JP" sz="2000" dirty="0">
              <a:solidFill>
                <a:srgbClr val="EEECE1">
                  <a:lumMod val="25000"/>
                </a:srgbClr>
              </a:solidFill>
              <a:latin typeface="Calibri" panose="020F0502020204030204" pitchFamily="34" charset="0"/>
              <a:ea typeface="あんずもじ" panose="02000600000000000000" pitchFamily="2" charset="-128"/>
              <a:cs typeface="+mj-cs"/>
            </a:endParaRPr>
          </a:p>
          <a:p>
            <a:r>
              <a:rPr kumimoji="1" lang="ja-JP" altLang="en-US" sz="2000" dirty="0">
                <a:solidFill>
                  <a:srgbClr val="EEECE1">
                    <a:lumMod val="25000"/>
                  </a:srgbClr>
                </a:solidFill>
                <a:latin typeface="Calibri" panose="020F0502020204030204" pitchFamily="34" charset="0"/>
                <a:ea typeface="あんずもじ" panose="02000600000000000000" pitchFamily="2" charset="-128"/>
                <a:cs typeface="+mj-cs"/>
              </a:rPr>
              <a:t>暴力にはさまざまな種類があります。</a:t>
            </a:r>
            <a:endParaRPr kumimoji="1" lang="en-US" altLang="ja-JP" sz="2000" dirty="0">
              <a:solidFill>
                <a:srgbClr val="EEECE1">
                  <a:lumMod val="25000"/>
                </a:srgbClr>
              </a:solidFill>
              <a:latin typeface="Calibri" panose="020F0502020204030204" pitchFamily="34" charset="0"/>
              <a:ea typeface="あんずもじ" panose="02000600000000000000" pitchFamily="2" charset="-128"/>
              <a:cs typeface="+mj-cs"/>
            </a:endParaRPr>
          </a:p>
          <a:p>
            <a:r>
              <a:rPr lang="ja-JP" altLang="en-US" sz="2000" dirty="0">
                <a:solidFill>
                  <a:srgbClr val="EEECE1">
                    <a:lumMod val="25000"/>
                  </a:srgbClr>
                </a:solidFill>
                <a:latin typeface="Calibri" panose="020F0502020204030204" pitchFamily="34" charset="0"/>
                <a:ea typeface="あんずもじ" panose="02000600000000000000" pitchFamily="2" charset="-128"/>
                <a:cs typeface="+mj-cs"/>
              </a:rPr>
              <a:t>殴られたり、叩かれたりすることだけではありません。</a:t>
            </a:r>
            <a:endParaRPr kumimoji="1" lang="ja-JP" altLang="en-US" sz="2000" dirty="0"/>
          </a:p>
        </p:txBody>
      </p:sp>
      <p:pic>
        <p:nvPicPr>
          <p:cNvPr id="5" name="コンテンツ プレースホルダー 12">
            <a:extLst>
              <a:ext uri="{FF2B5EF4-FFF2-40B4-BE49-F238E27FC236}">
                <a16:creationId xmlns:a16="http://schemas.microsoft.com/office/drawing/2014/main" id="{EF78A2AD-3ED0-478F-8417-040343F6FA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1371575"/>
            <a:ext cx="1440160" cy="1440160"/>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インク 5">
                <a:extLst>
                  <a:ext uri="{FF2B5EF4-FFF2-40B4-BE49-F238E27FC236}">
                    <a16:creationId xmlns:a16="http://schemas.microsoft.com/office/drawing/2014/main" id="{83CA4058-4128-4305-BEF7-D60F436EDCAB}"/>
                  </a:ext>
                </a:extLst>
              </p14:cNvPr>
              <p14:cNvContentPartPr/>
              <p14:nvPr/>
            </p14:nvContentPartPr>
            <p14:xfrm>
              <a:off x="2213643" y="1537598"/>
              <a:ext cx="6102773" cy="1143000"/>
            </p14:xfrm>
          </p:contentPart>
        </mc:Choice>
        <mc:Fallback xmlns="">
          <p:pic>
            <p:nvPicPr>
              <p:cNvPr id="6" name="インク 5">
                <a:extLst>
                  <a:ext uri="{FF2B5EF4-FFF2-40B4-BE49-F238E27FC236}">
                    <a16:creationId xmlns:a16="http://schemas.microsoft.com/office/drawing/2014/main" id="{83CA4058-4128-4305-BEF7-D60F436EDCAB}"/>
                  </a:ext>
                </a:extLst>
              </p:cNvPr>
              <p:cNvPicPr/>
              <p:nvPr/>
            </p:nvPicPr>
            <p:blipFill>
              <a:blip r:embed="rId4"/>
              <a:stretch>
                <a:fillRect/>
              </a:stretch>
            </p:blipFill>
            <p:spPr>
              <a:xfrm>
                <a:off x="2207523" y="1531478"/>
                <a:ext cx="6115013" cy="1155240"/>
              </a:xfrm>
              <a:prstGeom prst="rect">
                <a:avLst/>
              </a:prstGeom>
            </p:spPr>
          </p:pic>
        </mc:Fallback>
      </mc:AlternateContent>
    </p:spTree>
    <p:extLst>
      <p:ext uri="{BB962C8B-B14F-4D97-AF65-F5344CB8AC3E}">
        <p14:creationId xmlns:p14="http://schemas.microsoft.com/office/powerpoint/2010/main" val="4056026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537CC65-1C39-42D2-B1EE-54752192213E}"/>
              </a:ext>
            </a:extLst>
          </p:cNvPr>
          <p:cNvSpPr>
            <a:spLocks noGrp="1"/>
          </p:cNvSpPr>
          <p:nvPr>
            <p:ph type="title"/>
          </p:nvPr>
        </p:nvSpPr>
        <p:spPr/>
        <p:txBody>
          <a:bodyPr>
            <a:normAutofit/>
          </a:bodyPr>
          <a:lstStyle/>
          <a:p>
            <a:r>
              <a:rPr lang="ja-JP" altLang="en-US" dirty="0"/>
              <a:t>自分を責めてしまう被害者</a:t>
            </a:r>
            <a:endParaRPr kumimoji="1" lang="ja-JP" altLang="en-US" dirty="0"/>
          </a:p>
        </p:txBody>
      </p:sp>
      <p:graphicFrame>
        <p:nvGraphicFramePr>
          <p:cNvPr id="10" name="コンテンツ プレースホルダー 9">
            <a:extLst>
              <a:ext uri="{FF2B5EF4-FFF2-40B4-BE49-F238E27FC236}">
                <a16:creationId xmlns:a16="http://schemas.microsoft.com/office/drawing/2014/main" id="{1C3B57CF-40DE-4781-A2C3-7A857E047ABA}"/>
              </a:ext>
            </a:extLst>
          </p:cNvPr>
          <p:cNvGraphicFramePr>
            <a:graphicFrameLocks noGrp="1"/>
          </p:cNvGraphicFramePr>
          <p:nvPr>
            <p:ph idx="1"/>
            <p:extLst>
              <p:ext uri="{D42A27DB-BD31-4B8C-83A1-F6EECF244321}">
                <p14:modId xmlns:p14="http://schemas.microsoft.com/office/powerpoint/2010/main" val="3810288774"/>
              </p:ext>
            </p:extLst>
          </p:nvPr>
        </p:nvGraphicFramePr>
        <p:xfrm>
          <a:off x="473497" y="1532229"/>
          <a:ext cx="8219542" cy="3475840"/>
        </p:xfrm>
        <a:graphic>
          <a:graphicData uri="http://schemas.openxmlformats.org/drawingml/2006/table">
            <a:tbl>
              <a:tblPr firstRow="1" firstCol="1" bandRow="1">
                <a:tableStyleId>{5940675A-B579-460E-94D1-54222C63F5DA}</a:tableStyleId>
              </a:tblPr>
              <a:tblGrid>
                <a:gridCol w="2333834">
                  <a:extLst>
                    <a:ext uri="{9D8B030D-6E8A-4147-A177-3AD203B41FA5}">
                      <a16:colId xmlns:a16="http://schemas.microsoft.com/office/drawing/2014/main" val="3661043461"/>
                    </a:ext>
                  </a:extLst>
                </a:gridCol>
                <a:gridCol w="5885708">
                  <a:extLst>
                    <a:ext uri="{9D8B030D-6E8A-4147-A177-3AD203B41FA5}">
                      <a16:colId xmlns:a16="http://schemas.microsoft.com/office/drawing/2014/main" val="4185733835"/>
                    </a:ext>
                  </a:extLst>
                </a:gridCol>
              </a:tblGrid>
              <a:tr h="816651">
                <a:tc>
                  <a:txBody>
                    <a:bodyPr/>
                    <a:lstStyle/>
                    <a:p>
                      <a:pPr algn="l">
                        <a:lnSpc>
                          <a:spcPct val="100000"/>
                        </a:lnSpc>
                        <a:spcAft>
                          <a:spcPts val="0"/>
                        </a:spcAft>
                      </a:pPr>
                      <a:r>
                        <a:rPr lang="ja-JP" altLang="en-US" sz="2000" kern="100" dirty="0">
                          <a:solidFill>
                            <a:schemeClr val="bg2">
                              <a:lumMod val="25000"/>
                            </a:schemeClr>
                          </a:solidFill>
                          <a:effectLst/>
                          <a:latin typeface="あんずもじ" panose="02000600000000000000" pitchFamily="2" charset="-128"/>
                          <a:ea typeface="あんずもじ" panose="02000600000000000000" pitchFamily="2" charset="-128"/>
                        </a:rPr>
                        <a:t>★</a:t>
                      </a:r>
                      <a:r>
                        <a:rPr lang="ja-JP" sz="2000" kern="100" dirty="0">
                          <a:solidFill>
                            <a:schemeClr val="bg2">
                              <a:lumMod val="25000"/>
                            </a:schemeClr>
                          </a:solidFill>
                          <a:effectLst/>
                          <a:latin typeface="あんずもじ" panose="02000600000000000000" pitchFamily="2" charset="-128"/>
                          <a:ea typeface="あんずもじ" panose="02000600000000000000" pitchFamily="2" charset="-128"/>
                        </a:rPr>
                        <a:t>強制・脅迫する</a:t>
                      </a:r>
                      <a:endParaRPr lang="ja-JP" sz="2000" kern="100" dirty="0">
                        <a:solidFill>
                          <a:schemeClr val="bg2">
                            <a:lumMod val="25000"/>
                          </a:schemeClr>
                        </a:solidFill>
                        <a:effectLst/>
                        <a:latin typeface="あんずもじ" panose="02000600000000000000" pitchFamily="2" charset="-128"/>
                        <a:ea typeface="あんずもじ" panose="02000600000000000000" pitchFamily="2" charset="-128"/>
                        <a:cs typeface="Times New Roman" panose="02020603050405020304" pitchFamily="18" charset="0"/>
                      </a:endParaRPr>
                    </a:p>
                  </a:txBody>
                  <a:tcPr marL="117024" marR="117024" marT="0" marB="0"/>
                </a:tc>
                <a:tc>
                  <a:txBody>
                    <a:bodyPr/>
                    <a:lstStyle/>
                    <a:p>
                      <a:pPr marL="88900" indent="-88900" algn="l">
                        <a:lnSpc>
                          <a:spcPct val="100000"/>
                        </a:lnSpc>
                        <a:spcAft>
                          <a:spcPts val="0"/>
                        </a:spcAft>
                        <a:buFont typeface="Arial" panose="020B0604020202020204" pitchFamily="34" charset="0"/>
                        <a:buChar char="•"/>
                      </a:pPr>
                      <a:r>
                        <a:rPr lang="ja-JP" sz="2000" kern="100" dirty="0">
                          <a:solidFill>
                            <a:schemeClr val="bg2">
                              <a:lumMod val="25000"/>
                            </a:schemeClr>
                          </a:solidFill>
                          <a:effectLst/>
                          <a:latin typeface="あんずもじ" panose="02000600000000000000" pitchFamily="2" charset="-128"/>
                          <a:ea typeface="あんずもじ" panose="02000600000000000000" pitchFamily="2" charset="-128"/>
                        </a:rPr>
                        <a:t>危害を加えると言って脅す。</a:t>
                      </a:r>
                    </a:p>
                    <a:p>
                      <a:pPr marL="88900" indent="-88900" algn="l">
                        <a:lnSpc>
                          <a:spcPct val="100000"/>
                        </a:lnSpc>
                        <a:spcAft>
                          <a:spcPts val="0"/>
                        </a:spcAft>
                        <a:buFont typeface="Arial" panose="020B0604020202020204" pitchFamily="34" charset="0"/>
                        <a:buChar char="•"/>
                      </a:pPr>
                      <a:r>
                        <a:rPr lang="ja-JP" altLang="en-US" sz="2000" kern="100" dirty="0">
                          <a:solidFill>
                            <a:schemeClr val="bg2">
                              <a:lumMod val="25000"/>
                            </a:schemeClr>
                          </a:solidFill>
                          <a:effectLst/>
                          <a:latin typeface="あんずもじ" panose="02000600000000000000" pitchFamily="2" charset="-128"/>
                          <a:ea typeface="あんずもじ" panose="02000600000000000000" pitchFamily="2" charset="-128"/>
                        </a:rPr>
                        <a:t>「</a:t>
                      </a:r>
                      <a:r>
                        <a:rPr lang="ja-JP" sz="2000" kern="100" dirty="0">
                          <a:solidFill>
                            <a:schemeClr val="bg2">
                              <a:lumMod val="25000"/>
                            </a:schemeClr>
                          </a:solidFill>
                          <a:effectLst/>
                          <a:latin typeface="あんずもじ" panose="02000600000000000000" pitchFamily="2" charset="-128"/>
                          <a:ea typeface="あんずもじ" panose="02000600000000000000" pitchFamily="2" charset="-128"/>
                        </a:rPr>
                        <a:t>別れる</a:t>
                      </a:r>
                      <a:r>
                        <a:rPr lang="ja-JP" altLang="en-US" sz="2000" kern="100" dirty="0">
                          <a:solidFill>
                            <a:schemeClr val="bg2">
                              <a:lumMod val="25000"/>
                            </a:schemeClr>
                          </a:solidFill>
                          <a:effectLst/>
                          <a:latin typeface="あんずもじ" panose="02000600000000000000" pitchFamily="2" charset="-128"/>
                          <a:ea typeface="あんずもじ" panose="02000600000000000000" pitchFamily="2" charset="-128"/>
                        </a:rPr>
                        <a:t>」「</a:t>
                      </a:r>
                      <a:r>
                        <a:rPr lang="ja-JP" sz="2000" kern="100" dirty="0">
                          <a:solidFill>
                            <a:schemeClr val="bg2">
                              <a:lumMod val="25000"/>
                            </a:schemeClr>
                          </a:solidFill>
                          <a:effectLst/>
                          <a:latin typeface="あんずもじ" panose="02000600000000000000" pitchFamily="2" charset="-128"/>
                          <a:ea typeface="あんずもじ" panose="02000600000000000000" pitchFamily="2" charset="-128"/>
                        </a:rPr>
                        <a:t>自殺する</a:t>
                      </a:r>
                      <a:r>
                        <a:rPr lang="ja-JP" altLang="en-US" sz="2000" kern="100" dirty="0">
                          <a:solidFill>
                            <a:schemeClr val="bg2">
                              <a:lumMod val="25000"/>
                            </a:schemeClr>
                          </a:solidFill>
                          <a:effectLst/>
                          <a:latin typeface="あんずもじ" panose="02000600000000000000" pitchFamily="2" charset="-128"/>
                          <a:ea typeface="あんずもじ" panose="02000600000000000000" pitchFamily="2" charset="-128"/>
                        </a:rPr>
                        <a:t>」</a:t>
                      </a:r>
                      <a:r>
                        <a:rPr lang="ja-JP" sz="2000" kern="100" dirty="0">
                          <a:solidFill>
                            <a:schemeClr val="bg2">
                              <a:lumMod val="25000"/>
                            </a:schemeClr>
                          </a:solidFill>
                          <a:effectLst/>
                          <a:latin typeface="あんずもじ" panose="02000600000000000000" pitchFamily="2" charset="-128"/>
                          <a:ea typeface="あんずもじ" panose="02000600000000000000" pitchFamily="2" charset="-128"/>
                        </a:rPr>
                        <a:t>などと</a:t>
                      </a:r>
                      <a:r>
                        <a:rPr lang="ja-JP" altLang="en-US" sz="2000" kern="100" dirty="0">
                          <a:solidFill>
                            <a:schemeClr val="bg2">
                              <a:lumMod val="25000"/>
                            </a:schemeClr>
                          </a:solidFill>
                          <a:effectLst/>
                          <a:latin typeface="あんずもじ" panose="02000600000000000000" pitchFamily="2" charset="-128"/>
                          <a:ea typeface="あんずもじ" panose="02000600000000000000" pitchFamily="2" charset="-128"/>
                        </a:rPr>
                        <a:t>言って脅かす。</a:t>
                      </a:r>
                      <a:endParaRPr lang="ja-JP" sz="2000" kern="100" dirty="0">
                        <a:solidFill>
                          <a:schemeClr val="bg2">
                            <a:lumMod val="25000"/>
                          </a:schemeClr>
                        </a:solidFill>
                        <a:effectLst/>
                        <a:latin typeface="あんずもじ" panose="02000600000000000000" pitchFamily="2" charset="-128"/>
                        <a:ea typeface="あんずもじ" panose="02000600000000000000" pitchFamily="2" charset="-128"/>
                      </a:endParaRPr>
                    </a:p>
                  </a:txBody>
                  <a:tcPr marL="117024" marR="117024" marT="0" marB="0"/>
                </a:tc>
                <a:extLst>
                  <a:ext uri="{0D108BD9-81ED-4DB2-BD59-A6C34878D82A}">
                    <a16:rowId xmlns:a16="http://schemas.microsoft.com/office/drawing/2014/main" val="3910522439"/>
                  </a:ext>
                </a:extLst>
              </a:tr>
              <a:tr h="1507061">
                <a:tc>
                  <a:txBody>
                    <a:bodyPr/>
                    <a:lstStyle/>
                    <a:p>
                      <a:pPr algn="l">
                        <a:lnSpc>
                          <a:spcPct val="100000"/>
                        </a:lnSpc>
                        <a:spcAft>
                          <a:spcPts val="0"/>
                        </a:spcAft>
                      </a:pPr>
                      <a:r>
                        <a:rPr lang="ja-JP" altLang="en-US" sz="2000" kern="100" dirty="0">
                          <a:solidFill>
                            <a:schemeClr val="bg2">
                              <a:lumMod val="25000"/>
                            </a:schemeClr>
                          </a:solidFill>
                          <a:effectLst/>
                          <a:latin typeface="あんずもじ" panose="02000600000000000000" pitchFamily="2" charset="-128"/>
                          <a:ea typeface="あんずもじ" panose="02000600000000000000" pitchFamily="2" charset="-128"/>
                        </a:rPr>
                        <a:t>★</a:t>
                      </a:r>
                      <a:r>
                        <a:rPr lang="ja-JP" sz="2000" kern="100" dirty="0">
                          <a:solidFill>
                            <a:schemeClr val="bg2">
                              <a:lumMod val="25000"/>
                            </a:schemeClr>
                          </a:solidFill>
                          <a:effectLst/>
                          <a:latin typeface="あんずもじ" panose="02000600000000000000" pitchFamily="2" charset="-128"/>
                          <a:ea typeface="あんずもじ" panose="02000600000000000000" pitchFamily="2" charset="-128"/>
                        </a:rPr>
                        <a:t>威嚇する</a:t>
                      </a:r>
                      <a:endParaRPr lang="ja-JP" sz="2000" kern="100" dirty="0">
                        <a:solidFill>
                          <a:schemeClr val="bg2">
                            <a:lumMod val="25000"/>
                          </a:schemeClr>
                        </a:solidFill>
                        <a:effectLst/>
                        <a:latin typeface="あんずもじ" panose="02000600000000000000" pitchFamily="2" charset="-128"/>
                        <a:ea typeface="あんずもじ" panose="02000600000000000000" pitchFamily="2" charset="-128"/>
                        <a:cs typeface="Times New Roman" panose="02020603050405020304" pitchFamily="18" charset="0"/>
                      </a:endParaRPr>
                    </a:p>
                  </a:txBody>
                  <a:tcPr marL="117024" marR="117024" marT="0" marB="0"/>
                </a:tc>
                <a:tc>
                  <a:txBody>
                    <a:bodyPr/>
                    <a:lstStyle/>
                    <a:p>
                      <a:pPr marL="88900" indent="-88900" algn="l">
                        <a:lnSpc>
                          <a:spcPct val="100000"/>
                        </a:lnSpc>
                        <a:spcAft>
                          <a:spcPts val="0"/>
                        </a:spcAft>
                        <a:buFont typeface="Arial" panose="020B0604020202020204" pitchFamily="34" charset="0"/>
                        <a:buChar char="•"/>
                      </a:pPr>
                      <a:r>
                        <a:rPr lang="ja-JP" sz="2000" kern="100" dirty="0">
                          <a:solidFill>
                            <a:schemeClr val="bg2">
                              <a:lumMod val="25000"/>
                            </a:schemeClr>
                          </a:solidFill>
                          <a:effectLst/>
                          <a:latin typeface="あんずもじ" panose="02000600000000000000" pitchFamily="2" charset="-128"/>
                          <a:ea typeface="あんずもじ" panose="02000600000000000000" pitchFamily="2" charset="-128"/>
                        </a:rPr>
                        <a:t>目つきや、行動や、しぐさ</a:t>
                      </a:r>
                      <a:r>
                        <a:rPr lang="ja-JP" altLang="en-US" sz="2000" kern="100" dirty="0">
                          <a:solidFill>
                            <a:schemeClr val="bg2">
                              <a:lumMod val="25000"/>
                            </a:schemeClr>
                          </a:solidFill>
                          <a:effectLst/>
                          <a:latin typeface="あんずもじ" panose="02000600000000000000" pitchFamily="2" charset="-128"/>
                          <a:ea typeface="あんずもじ" panose="02000600000000000000" pitchFamily="2" charset="-128"/>
                        </a:rPr>
                        <a:t>でこわがらせる。</a:t>
                      </a:r>
                      <a:endParaRPr lang="en-US" altLang="ja-JP" sz="2000" kern="100" dirty="0">
                        <a:solidFill>
                          <a:schemeClr val="bg2">
                            <a:lumMod val="25000"/>
                          </a:schemeClr>
                        </a:solidFill>
                        <a:effectLst/>
                        <a:latin typeface="あんずもじ" panose="02000600000000000000" pitchFamily="2" charset="-128"/>
                        <a:ea typeface="あんずもじ" panose="02000600000000000000" pitchFamily="2" charset="-128"/>
                      </a:endParaRPr>
                    </a:p>
                    <a:p>
                      <a:pPr marL="88900" indent="-88900" algn="l">
                        <a:lnSpc>
                          <a:spcPct val="100000"/>
                        </a:lnSpc>
                        <a:spcAft>
                          <a:spcPts val="0"/>
                        </a:spcAft>
                        <a:buFont typeface="Arial" panose="020B0604020202020204" pitchFamily="34" charset="0"/>
                        <a:buChar char="•"/>
                      </a:pPr>
                      <a:r>
                        <a:rPr lang="ja-JP" altLang="en-US" sz="2000" kern="100" dirty="0">
                          <a:solidFill>
                            <a:schemeClr val="bg2">
                              <a:lumMod val="25000"/>
                            </a:schemeClr>
                          </a:solidFill>
                          <a:effectLst/>
                          <a:latin typeface="あんずもじ" panose="02000600000000000000" pitchFamily="2" charset="-128"/>
                          <a:ea typeface="あんずもじ" panose="02000600000000000000" pitchFamily="2" charset="-128"/>
                        </a:rPr>
                        <a:t>武器をみせる。</a:t>
                      </a:r>
                      <a:endParaRPr lang="ja-JP" sz="2000" kern="100" dirty="0">
                        <a:solidFill>
                          <a:schemeClr val="bg2">
                            <a:lumMod val="25000"/>
                          </a:schemeClr>
                        </a:solidFill>
                        <a:effectLst/>
                        <a:latin typeface="あんずもじ" panose="02000600000000000000" pitchFamily="2" charset="-128"/>
                        <a:ea typeface="あんずもじ" panose="02000600000000000000" pitchFamily="2" charset="-128"/>
                      </a:endParaRPr>
                    </a:p>
                    <a:p>
                      <a:pPr marL="88900" indent="-88900" algn="l">
                        <a:lnSpc>
                          <a:spcPct val="100000"/>
                        </a:lnSpc>
                        <a:spcAft>
                          <a:spcPts val="0"/>
                        </a:spcAft>
                        <a:buFont typeface="Arial" panose="020B0604020202020204" pitchFamily="34" charset="0"/>
                        <a:buChar char="•"/>
                      </a:pPr>
                      <a:r>
                        <a:rPr lang="ja-JP" sz="2000" kern="100" dirty="0">
                          <a:solidFill>
                            <a:schemeClr val="bg2">
                              <a:lumMod val="25000"/>
                            </a:schemeClr>
                          </a:solidFill>
                          <a:effectLst/>
                          <a:latin typeface="あんずもじ" panose="02000600000000000000" pitchFamily="2" charset="-128"/>
                          <a:ea typeface="あんずもじ" panose="02000600000000000000" pitchFamily="2" charset="-128"/>
                        </a:rPr>
                        <a:t>物を</a:t>
                      </a:r>
                      <a:r>
                        <a:rPr lang="ja-JP" altLang="en-US" sz="2000" kern="100" dirty="0">
                          <a:solidFill>
                            <a:schemeClr val="bg2">
                              <a:lumMod val="25000"/>
                            </a:schemeClr>
                          </a:solidFill>
                          <a:effectLst/>
                          <a:latin typeface="あんずもじ" panose="02000600000000000000" pitchFamily="2" charset="-128"/>
                          <a:ea typeface="あんずもじ" panose="02000600000000000000" pitchFamily="2" charset="-128"/>
                        </a:rPr>
                        <a:t>叩き壊す。</a:t>
                      </a:r>
                      <a:endParaRPr lang="en-US" altLang="ja-JP" sz="2000" kern="100" dirty="0">
                        <a:solidFill>
                          <a:schemeClr val="bg2">
                            <a:lumMod val="25000"/>
                          </a:schemeClr>
                        </a:solidFill>
                        <a:effectLst/>
                        <a:latin typeface="あんずもじ" panose="02000600000000000000" pitchFamily="2" charset="-128"/>
                        <a:ea typeface="あんずもじ" panose="02000600000000000000" pitchFamily="2" charset="-128"/>
                      </a:endParaRPr>
                    </a:p>
                    <a:p>
                      <a:pPr marL="88900" indent="-88900" algn="l">
                        <a:lnSpc>
                          <a:spcPct val="100000"/>
                        </a:lnSpc>
                        <a:spcAft>
                          <a:spcPts val="0"/>
                        </a:spcAft>
                        <a:buFont typeface="Arial" panose="020B0604020202020204" pitchFamily="34" charset="0"/>
                        <a:buChar char="•"/>
                      </a:pPr>
                      <a:r>
                        <a:rPr lang="ja-JP" altLang="en-US" sz="2000" kern="100" dirty="0">
                          <a:solidFill>
                            <a:schemeClr val="bg2">
                              <a:lumMod val="25000"/>
                            </a:schemeClr>
                          </a:solidFill>
                          <a:effectLst/>
                          <a:latin typeface="あんずもじ" panose="02000600000000000000" pitchFamily="2" charset="-128"/>
                          <a:ea typeface="あんずもじ" panose="02000600000000000000" pitchFamily="2" charset="-128"/>
                        </a:rPr>
                        <a:t>相手が大事にしている</a:t>
                      </a:r>
                      <a:r>
                        <a:rPr lang="ja-JP" sz="2000" kern="100" dirty="0">
                          <a:solidFill>
                            <a:schemeClr val="bg2">
                              <a:lumMod val="25000"/>
                            </a:schemeClr>
                          </a:solidFill>
                          <a:effectLst/>
                          <a:latin typeface="あんずもじ" panose="02000600000000000000" pitchFamily="2" charset="-128"/>
                          <a:ea typeface="あんずもじ" panose="02000600000000000000" pitchFamily="2" charset="-128"/>
                        </a:rPr>
                        <a:t>物を</a:t>
                      </a:r>
                      <a:r>
                        <a:rPr lang="ja-JP" altLang="en-US" sz="2000" kern="100" dirty="0">
                          <a:solidFill>
                            <a:schemeClr val="bg2">
                              <a:lumMod val="25000"/>
                            </a:schemeClr>
                          </a:solidFill>
                          <a:effectLst/>
                          <a:latin typeface="あんずもじ" panose="02000600000000000000" pitchFamily="2" charset="-128"/>
                          <a:ea typeface="あんずもじ" panose="02000600000000000000" pitchFamily="2" charset="-128"/>
                        </a:rPr>
                        <a:t>捨てる</a:t>
                      </a:r>
                      <a:r>
                        <a:rPr lang="ja-JP" sz="2000" kern="100" dirty="0">
                          <a:solidFill>
                            <a:schemeClr val="bg2">
                              <a:lumMod val="25000"/>
                            </a:schemeClr>
                          </a:solidFill>
                          <a:effectLst/>
                          <a:latin typeface="あんずもじ" panose="02000600000000000000" pitchFamily="2" charset="-128"/>
                          <a:ea typeface="あんずもじ" panose="02000600000000000000" pitchFamily="2" charset="-128"/>
                        </a:rPr>
                        <a:t>。</a:t>
                      </a:r>
                    </a:p>
                  </a:txBody>
                  <a:tcPr marL="117024" marR="117024" marT="0" marB="0"/>
                </a:tc>
                <a:extLst>
                  <a:ext uri="{0D108BD9-81ED-4DB2-BD59-A6C34878D82A}">
                    <a16:rowId xmlns:a16="http://schemas.microsoft.com/office/drawing/2014/main" val="1618238743"/>
                  </a:ext>
                </a:extLst>
              </a:tr>
              <a:tr h="1152128">
                <a:tc>
                  <a:txBody>
                    <a:bodyPr/>
                    <a:lstStyle/>
                    <a:p>
                      <a:pPr algn="l">
                        <a:lnSpc>
                          <a:spcPct val="100000"/>
                        </a:lnSpc>
                        <a:spcAft>
                          <a:spcPts val="0"/>
                        </a:spcAft>
                      </a:pPr>
                      <a:r>
                        <a:rPr lang="ja-JP" altLang="en-US" sz="2000" kern="100" dirty="0">
                          <a:solidFill>
                            <a:schemeClr val="bg2">
                              <a:lumMod val="25000"/>
                            </a:schemeClr>
                          </a:solidFill>
                          <a:effectLst/>
                          <a:latin typeface="あんずもじ" panose="02000600000000000000" pitchFamily="2" charset="-128"/>
                          <a:ea typeface="あんずもじ" panose="02000600000000000000" pitchFamily="2" charset="-128"/>
                        </a:rPr>
                        <a:t>★上から目線の考えで、人を支配する</a:t>
                      </a:r>
                      <a:endParaRPr lang="ja-JP" sz="2000" kern="100" dirty="0">
                        <a:solidFill>
                          <a:schemeClr val="bg2">
                            <a:lumMod val="25000"/>
                          </a:schemeClr>
                        </a:solidFill>
                        <a:effectLst/>
                        <a:latin typeface="あんずもじ" panose="02000600000000000000" pitchFamily="2" charset="-128"/>
                        <a:ea typeface="あんずもじ" panose="02000600000000000000" pitchFamily="2" charset="-128"/>
                      </a:endParaRPr>
                    </a:p>
                  </a:txBody>
                  <a:tcPr marL="117024" marR="117024" marT="0" marB="0"/>
                </a:tc>
                <a:tc>
                  <a:txBody>
                    <a:bodyPr/>
                    <a:lstStyle/>
                    <a:p>
                      <a:pPr marL="88900" indent="-88900" algn="l">
                        <a:lnSpc>
                          <a:spcPct val="100000"/>
                        </a:lnSpc>
                        <a:spcAft>
                          <a:spcPts val="0"/>
                        </a:spcAft>
                        <a:buFont typeface="Arial" panose="020B0604020202020204" pitchFamily="34" charset="0"/>
                        <a:buChar char="•"/>
                      </a:pPr>
                      <a:r>
                        <a:rPr lang="ja-JP" altLang="en-US" sz="2000" kern="100" dirty="0">
                          <a:solidFill>
                            <a:schemeClr val="bg2">
                              <a:lumMod val="25000"/>
                            </a:schemeClr>
                          </a:solidFill>
                          <a:effectLst/>
                          <a:latin typeface="あんずもじ" panose="02000600000000000000" pitchFamily="2" charset="-128"/>
                          <a:ea typeface="あんずもじ" panose="02000600000000000000" pitchFamily="2" charset="-128"/>
                        </a:rPr>
                        <a:t>「女性は男性にしたがうべき」と</a:t>
                      </a:r>
                      <a:r>
                        <a:rPr lang="ja-JP" sz="2000" kern="100" dirty="0">
                          <a:solidFill>
                            <a:schemeClr val="bg2">
                              <a:lumMod val="25000"/>
                            </a:schemeClr>
                          </a:solidFill>
                          <a:effectLst/>
                          <a:latin typeface="あんずもじ" panose="02000600000000000000" pitchFamily="2" charset="-128"/>
                          <a:ea typeface="あんずもじ" panose="02000600000000000000" pitchFamily="2" charset="-128"/>
                        </a:rPr>
                        <a:t>女性を召使のように扱う</a:t>
                      </a:r>
                      <a:r>
                        <a:rPr lang="ja-JP" altLang="en-US" sz="2000" kern="100" dirty="0">
                          <a:solidFill>
                            <a:schemeClr val="bg2">
                              <a:lumMod val="25000"/>
                            </a:schemeClr>
                          </a:solidFill>
                          <a:effectLst/>
                          <a:latin typeface="あんずもじ" panose="02000600000000000000" pitchFamily="2" charset="-128"/>
                          <a:ea typeface="あんずもじ" panose="02000600000000000000" pitchFamily="2" charset="-128"/>
                        </a:rPr>
                        <a:t>。</a:t>
                      </a:r>
                      <a:endParaRPr lang="ja-JP" sz="2000" kern="100" dirty="0">
                        <a:solidFill>
                          <a:schemeClr val="bg2">
                            <a:lumMod val="25000"/>
                          </a:schemeClr>
                        </a:solidFill>
                        <a:effectLst/>
                        <a:latin typeface="あんずもじ" panose="02000600000000000000" pitchFamily="2" charset="-128"/>
                        <a:ea typeface="あんずもじ" panose="02000600000000000000" pitchFamily="2" charset="-128"/>
                      </a:endParaRPr>
                    </a:p>
                    <a:p>
                      <a:pPr marL="88900" indent="-88900" algn="l">
                        <a:lnSpc>
                          <a:spcPct val="100000"/>
                        </a:lnSpc>
                        <a:spcAft>
                          <a:spcPts val="0"/>
                        </a:spcAft>
                        <a:buFont typeface="Arial" panose="020B0604020202020204" pitchFamily="34" charset="0"/>
                        <a:buChar char="•"/>
                      </a:pPr>
                      <a:r>
                        <a:rPr lang="ja-JP" altLang="en-US" sz="2000" kern="100" dirty="0">
                          <a:solidFill>
                            <a:schemeClr val="bg2">
                              <a:lumMod val="25000"/>
                            </a:schemeClr>
                          </a:solidFill>
                          <a:effectLst/>
                          <a:latin typeface="あんずもじ" panose="02000600000000000000" pitchFamily="2" charset="-128"/>
                          <a:ea typeface="あんずもじ" panose="02000600000000000000" pitchFamily="2" charset="-128"/>
                        </a:rPr>
                        <a:t>「子どもは親にしたがうべき」と子どもに命令する。</a:t>
                      </a:r>
                      <a:endParaRPr lang="en-US" altLang="ja-JP" sz="2000" kern="100" dirty="0">
                        <a:solidFill>
                          <a:schemeClr val="bg2">
                            <a:lumMod val="25000"/>
                          </a:schemeClr>
                        </a:solidFill>
                        <a:effectLst/>
                        <a:latin typeface="あんずもじ" panose="02000600000000000000" pitchFamily="2" charset="-128"/>
                        <a:ea typeface="あんずもじ" panose="02000600000000000000" pitchFamily="2" charset="-128"/>
                      </a:endParaRPr>
                    </a:p>
                    <a:p>
                      <a:pPr marL="88900" indent="-88900" algn="l">
                        <a:lnSpc>
                          <a:spcPct val="100000"/>
                        </a:lnSpc>
                        <a:spcAft>
                          <a:spcPts val="0"/>
                        </a:spcAft>
                        <a:buFont typeface="Arial" panose="020B0604020202020204" pitchFamily="34" charset="0"/>
                        <a:buChar char="•"/>
                      </a:pPr>
                      <a:r>
                        <a:rPr lang="ja-JP" sz="2000" kern="100" dirty="0">
                          <a:solidFill>
                            <a:schemeClr val="bg2">
                              <a:lumMod val="25000"/>
                            </a:schemeClr>
                          </a:solidFill>
                          <a:effectLst/>
                          <a:latin typeface="あんずもじ" panose="02000600000000000000" pitchFamily="2" charset="-128"/>
                          <a:ea typeface="あんずもじ" panose="02000600000000000000" pitchFamily="2" charset="-128"/>
                        </a:rPr>
                        <a:t>暴君のように振る舞う</a:t>
                      </a:r>
                      <a:r>
                        <a:rPr lang="ja-JP" altLang="en-US" sz="2000" kern="100" dirty="0">
                          <a:solidFill>
                            <a:schemeClr val="bg2">
                              <a:lumMod val="25000"/>
                            </a:schemeClr>
                          </a:solidFill>
                          <a:effectLst/>
                          <a:latin typeface="あんずもじ" panose="02000600000000000000" pitchFamily="2" charset="-128"/>
                          <a:ea typeface="あんずもじ" panose="02000600000000000000" pitchFamily="2" charset="-128"/>
                        </a:rPr>
                        <a:t>。</a:t>
                      </a:r>
                      <a:endParaRPr lang="ja-JP" sz="2000" kern="100" dirty="0">
                        <a:solidFill>
                          <a:schemeClr val="bg2">
                            <a:lumMod val="25000"/>
                          </a:schemeClr>
                        </a:solidFill>
                        <a:effectLst/>
                        <a:latin typeface="あんずもじ" panose="02000600000000000000" pitchFamily="2" charset="-128"/>
                        <a:ea typeface="あんずもじ" panose="02000600000000000000" pitchFamily="2" charset="-128"/>
                      </a:endParaRPr>
                    </a:p>
                  </a:txBody>
                  <a:tcPr marL="117024" marR="117024" marT="0" marB="0"/>
                </a:tc>
                <a:extLst>
                  <a:ext uri="{0D108BD9-81ED-4DB2-BD59-A6C34878D82A}">
                    <a16:rowId xmlns:a16="http://schemas.microsoft.com/office/drawing/2014/main" val="3575173165"/>
                  </a:ext>
                </a:extLst>
              </a:tr>
            </a:tbl>
          </a:graphicData>
        </a:graphic>
      </p:graphicFrame>
      <p:sp>
        <p:nvSpPr>
          <p:cNvPr id="4" name="テキスト ボックス 3">
            <a:extLst>
              <a:ext uri="{FF2B5EF4-FFF2-40B4-BE49-F238E27FC236}">
                <a16:creationId xmlns:a16="http://schemas.microsoft.com/office/drawing/2014/main" id="{2FD01056-87D0-48B2-9F36-79C0567C25E2}"/>
              </a:ext>
            </a:extLst>
          </p:cNvPr>
          <p:cNvSpPr txBox="1"/>
          <p:nvPr/>
        </p:nvSpPr>
        <p:spPr>
          <a:xfrm>
            <a:off x="1259632" y="5387190"/>
            <a:ext cx="4392488" cy="1015663"/>
          </a:xfrm>
          <a:prstGeom prst="rect">
            <a:avLst/>
          </a:prstGeom>
          <a:noFill/>
        </p:spPr>
        <p:txBody>
          <a:bodyPr wrap="square" rtlCol="0">
            <a:spAutoFit/>
          </a:bodyPr>
          <a:lstStyle/>
          <a:p>
            <a:r>
              <a:rPr lang="ja-JP" altLang="en-US" sz="2000" dirty="0">
                <a:solidFill>
                  <a:schemeClr val="bg2">
                    <a:lumMod val="25000"/>
                  </a:schemeClr>
                </a:solidFill>
                <a:latin typeface="あんずもじ" panose="02000600000000000000" pitchFamily="2" charset="-128"/>
                <a:ea typeface="あんずもじ" panose="02000600000000000000" pitchFamily="2" charset="-128"/>
              </a:rPr>
              <a:t>叩いたりされなくても、</a:t>
            </a:r>
            <a:endParaRPr lang="en-US" altLang="ja-JP" sz="2000" dirty="0">
              <a:solidFill>
                <a:schemeClr val="bg2">
                  <a:lumMod val="25000"/>
                </a:schemeClr>
              </a:solidFill>
              <a:latin typeface="あんずもじ" panose="02000600000000000000" pitchFamily="2" charset="-128"/>
              <a:ea typeface="あんずもじ" panose="02000600000000000000" pitchFamily="2" charset="-128"/>
            </a:endParaRPr>
          </a:p>
          <a:p>
            <a:r>
              <a:rPr lang="ja-JP" altLang="en-US" sz="2000" dirty="0">
                <a:solidFill>
                  <a:schemeClr val="bg2">
                    <a:lumMod val="25000"/>
                  </a:schemeClr>
                </a:solidFill>
                <a:latin typeface="あんずもじ" panose="02000600000000000000" pitchFamily="2" charset="-128"/>
                <a:ea typeface="あんずもじ" panose="02000600000000000000" pitchFamily="2" charset="-128"/>
              </a:rPr>
              <a:t>心を傷つける言葉や態度が繰り返されて、</a:t>
            </a:r>
            <a:endParaRPr lang="en-US" altLang="ja-JP" sz="2000" dirty="0">
              <a:solidFill>
                <a:schemeClr val="bg2">
                  <a:lumMod val="25000"/>
                </a:schemeClr>
              </a:solidFill>
              <a:latin typeface="あんずもじ" panose="02000600000000000000" pitchFamily="2" charset="-128"/>
              <a:ea typeface="あんずもじ" panose="02000600000000000000" pitchFamily="2" charset="-128"/>
            </a:endParaRPr>
          </a:p>
          <a:p>
            <a:r>
              <a:rPr lang="ja-JP" altLang="en-US" sz="2000" dirty="0">
                <a:solidFill>
                  <a:schemeClr val="bg2">
                    <a:lumMod val="25000"/>
                  </a:schemeClr>
                </a:solidFill>
                <a:latin typeface="あんずもじ" panose="02000600000000000000" pitchFamily="2" charset="-128"/>
                <a:ea typeface="あんずもじ" panose="02000600000000000000" pitchFamily="2" charset="-128"/>
              </a:rPr>
              <a:t>怖くて逆らえない場合、それは「暴力」ニャ！</a:t>
            </a:r>
          </a:p>
        </p:txBody>
      </p:sp>
      <p:pic>
        <p:nvPicPr>
          <p:cNvPr id="5" name="コンテンツ プレースホルダー 12">
            <a:extLst>
              <a:ext uri="{FF2B5EF4-FFF2-40B4-BE49-F238E27FC236}">
                <a16:creationId xmlns:a16="http://schemas.microsoft.com/office/drawing/2014/main" id="{3D29DCD2-3BC3-468D-8CC1-3C97ED2D1B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8224" y="5174941"/>
            <a:ext cx="1440160" cy="1440160"/>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インク 5">
                <a:extLst>
                  <a:ext uri="{FF2B5EF4-FFF2-40B4-BE49-F238E27FC236}">
                    <a16:creationId xmlns:a16="http://schemas.microsoft.com/office/drawing/2014/main" id="{D871F72C-0B45-45D2-A1AF-86FB44903140}"/>
                  </a:ext>
                </a:extLst>
              </p14:cNvPr>
              <p14:cNvContentPartPr/>
              <p14:nvPr/>
            </p14:nvContentPartPr>
            <p14:xfrm rot="10800000">
              <a:off x="899592" y="5122660"/>
              <a:ext cx="5400600" cy="1544724"/>
            </p14:xfrm>
          </p:contentPart>
        </mc:Choice>
        <mc:Fallback xmlns="">
          <p:pic>
            <p:nvPicPr>
              <p:cNvPr id="6" name="インク 5">
                <a:extLst>
                  <a:ext uri="{FF2B5EF4-FFF2-40B4-BE49-F238E27FC236}">
                    <a16:creationId xmlns:a16="http://schemas.microsoft.com/office/drawing/2014/main" id="{D871F72C-0B45-45D2-A1AF-86FB44903140}"/>
                  </a:ext>
                </a:extLst>
              </p:cNvPr>
              <p:cNvPicPr/>
              <p:nvPr/>
            </p:nvPicPr>
            <p:blipFill>
              <a:blip r:embed="rId4"/>
              <a:stretch>
                <a:fillRect/>
              </a:stretch>
            </p:blipFill>
            <p:spPr>
              <a:xfrm rot="10800000">
                <a:off x="893472" y="5116556"/>
                <a:ext cx="5412841" cy="1556932"/>
              </a:xfrm>
              <a:prstGeom prst="rect">
                <a:avLst/>
              </a:prstGeom>
            </p:spPr>
          </p:pic>
        </mc:Fallback>
      </mc:AlternateContent>
    </p:spTree>
    <p:extLst>
      <p:ext uri="{BB962C8B-B14F-4D97-AF65-F5344CB8AC3E}">
        <p14:creationId xmlns:p14="http://schemas.microsoft.com/office/powerpoint/2010/main" val="3736164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1477E84-0620-46AF-915C-F9537198923F}"/>
              </a:ext>
            </a:extLst>
          </p:cNvPr>
          <p:cNvSpPr>
            <a:spLocks noGrp="1"/>
          </p:cNvSpPr>
          <p:nvPr>
            <p:ph type="title"/>
          </p:nvPr>
        </p:nvSpPr>
        <p:spPr/>
        <p:txBody>
          <a:bodyPr>
            <a:normAutofit/>
          </a:bodyPr>
          <a:lstStyle/>
          <a:p>
            <a:r>
              <a:rPr lang="ja-JP" altLang="en-US" dirty="0"/>
              <a:t>自分を責めてしまう被害者</a:t>
            </a:r>
            <a:endParaRPr kumimoji="1" lang="ja-JP" altLang="en-US" dirty="0"/>
          </a:p>
        </p:txBody>
      </p:sp>
      <p:sp>
        <p:nvSpPr>
          <p:cNvPr id="3" name="コンテンツ プレースホルダー 2">
            <a:extLst>
              <a:ext uri="{FF2B5EF4-FFF2-40B4-BE49-F238E27FC236}">
                <a16:creationId xmlns:a16="http://schemas.microsoft.com/office/drawing/2014/main" id="{8E579E8E-6608-4FD0-B190-07A32355C2F3}"/>
              </a:ext>
            </a:extLst>
          </p:cNvPr>
          <p:cNvSpPr>
            <a:spLocks noGrp="1"/>
          </p:cNvSpPr>
          <p:nvPr>
            <p:ph idx="1"/>
          </p:nvPr>
        </p:nvSpPr>
        <p:spPr>
          <a:xfrm>
            <a:off x="457200" y="1600200"/>
            <a:ext cx="8229600" cy="4781128"/>
          </a:xfrm>
        </p:spPr>
        <p:txBody>
          <a:bodyPr>
            <a:normAutofit/>
          </a:bodyPr>
          <a:lstStyle/>
          <a:p>
            <a:pPr marL="0" indent="0" algn="ctr">
              <a:buNone/>
            </a:pPr>
            <a:r>
              <a:rPr kumimoji="1" lang="ja-JP" altLang="en-US" sz="3600" u="sng" dirty="0"/>
              <a:t>暴力についての正しい認識を持ちましょう！</a:t>
            </a:r>
            <a:endParaRPr kumimoji="1" lang="en-US" altLang="ja-JP" sz="3600" u="sng" dirty="0"/>
          </a:p>
          <a:p>
            <a:pPr>
              <a:buFont typeface="Wingdings" panose="05000000000000000000" pitchFamily="2" charset="2"/>
              <a:buChar char="ü"/>
            </a:pPr>
            <a:r>
              <a:rPr kumimoji="1" lang="ja-JP" altLang="en-US" dirty="0"/>
              <a:t>暴力を受けていい人なんてこの世にいません。</a:t>
            </a:r>
            <a:endParaRPr kumimoji="1" lang="en-US" altLang="ja-JP" dirty="0"/>
          </a:p>
          <a:p>
            <a:pPr>
              <a:buFont typeface="Wingdings" panose="05000000000000000000" pitchFamily="2" charset="2"/>
              <a:buChar char="ü"/>
            </a:pPr>
            <a:r>
              <a:rPr lang="ja-JP" altLang="en-US" dirty="0"/>
              <a:t>暴力とは身体的なものだけではなく、</a:t>
            </a:r>
            <a:r>
              <a:rPr lang="ja-JP" altLang="en-US" dirty="0">
                <a:solidFill>
                  <a:srgbClr val="C00000"/>
                </a:solidFill>
              </a:rPr>
              <a:t>言葉によるものも含まれます。</a:t>
            </a:r>
            <a:endParaRPr lang="en-US" altLang="ja-JP" dirty="0">
              <a:solidFill>
                <a:srgbClr val="C00000"/>
              </a:solidFill>
            </a:endParaRPr>
          </a:p>
          <a:p>
            <a:pPr>
              <a:buFont typeface="Wingdings" panose="05000000000000000000" pitchFamily="2" charset="2"/>
              <a:buChar char="ü"/>
            </a:pPr>
            <a:r>
              <a:rPr lang="ja-JP" altLang="en-US" dirty="0"/>
              <a:t>やっている側がみとめなくても、やられた側が傷ついたり、怖い思いをしていて、一方的な押し付けだと感じる場合は、暴力です。</a:t>
            </a:r>
            <a:endParaRPr lang="en-US" altLang="ja-JP" dirty="0"/>
          </a:p>
          <a:p>
            <a:pPr>
              <a:buFont typeface="Wingdings" panose="05000000000000000000" pitchFamily="2" charset="2"/>
              <a:buChar char="ü"/>
            </a:pPr>
            <a:r>
              <a:rPr lang="ja-JP" altLang="en-US" dirty="0"/>
              <a:t>暴力・暴言の責任は、</a:t>
            </a:r>
            <a:r>
              <a:rPr lang="ja-JP" altLang="en-US" u="sng" dirty="0">
                <a:solidFill>
                  <a:srgbClr val="C00000"/>
                </a:solidFill>
              </a:rPr>
              <a:t>１００％加害者</a:t>
            </a:r>
            <a:r>
              <a:rPr lang="ja-JP" altLang="en-US" dirty="0"/>
              <a:t>にあります。</a:t>
            </a:r>
            <a:endParaRPr lang="en-US" altLang="ja-JP" dirty="0"/>
          </a:p>
          <a:p>
            <a:pPr marL="0" indent="0">
              <a:buNone/>
            </a:pPr>
            <a:endParaRPr kumimoji="1" lang="ja-JP" altLang="en-US" dirty="0"/>
          </a:p>
        </p:txBody>
      </p:sp>
    </p:spTree>
    <p:extLst>
      <p:ext uri="{BB962C8B-B14F-4D97-AF65-F5344CB8AC3E}">
        <p14:creationId xmlns:p14="http://schemas.microsoft.com/office/powerpoint/2010/main" val="2178255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コンテンツ プレースホルダー 12">
            <a:extLst>
              <a:ext uri="{FF2B5EF4-FFF2-40B4-BE49-F238E27FC236}">
                <a16:creationId xmlns:a16="http://schemas.microsoft.com/office/drawing/2014/main" id="{663A5BA0-180A-4F24-89B6-251DFD986839}"/>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899592" y="283593"/>
            <a:ext cx="1440160" cy="1440160"/>
          </a:xfrm>
        </p:spPr>
      </p:pic>
      <p:pic>
        <p:nvPicPr>
          <p:cNvPr id="15" name="コンテンツ プレースホルダー 14">
            <a:extLst>
              <a:ext uri="{FF2B5EF4-FFF2-40B4-BE49-F238E27FC236}">
                <a16:creationId xmlns:a16="http://schemas.microsoft.com/office/drawing/2014/main" id="{2C8C7C2E-33EF-4B33-9B8D-5F7966E5A2FF}"/>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899592" y="1778679"/>
            <a:ext cx="1439862" cy="1439862"/>
          </a:xfrm>
        </p:spPr>
      </p:pic>
      <p:pic>
        <p:nvPicPr>
          <p:cNvPr id="17" name="コンテンツ プレースホルダー 16">
            <a:extLst>
              <a:ext uri="{FF2B5EF4-FFF2-40B4-BE49-F238E27FC236}">
                <a16:creationId xmlns:a16="http://schemas.microsoft.com/office/drawing/2014/main" id="{5809D0E0-BC21-4246-B8CA-0DC31DE2921A}"/>
              </a:ext>
            </a:extLst>
          </p:cNvPr>
          <p:cNvPicPr>
            <a:picLocks noGrp="1" noChangeAspect="1"/>
          </p:cNvPicPr>
          <p:nvPr>
            <p:ph sz="quarter" idx="15"/>
          </p:nvPr>
        </p:nvPicPr>
        <p:blipFill>
          <a:blip r:embed="rId4">
            <a:extLst>
              <a:ext uri="{28A0092B-C50C-407E-A947-70E740481C1C}">
                <a14:useLocalDpi xmlns:a14="http://schemas.microsoft.com/office/drawing/2010/main" val="0"/>
              </a:ext>
            </a:extLst>
          </a:blip>
          <a:stretch>
            <a:fillRect/>
          </a:stretch>
        </p:blipFill>
        <p:spPr>
          <a:xfrm>
            <a:off x="899295" y="3268390"/>
            <a:ext cx="1440159" cy="1440159"/>
          </a:xfrm>
        </p:spPr>
      </p:pic>
      <p:sp>
        <p:nvSpPr>
          <p:cNvPr id="7" name="コンテンツ プレースホルダー 6">
            <a:extLst>
              <a:ext uri="{FF2B5EF4-FFF2-40B4-BE49-F238E27FC236}">
                <a16:creationId xmlns:a16="http://schemas.microsoft.com/office/drawing/2014/main" id="{66CEDF51-5981-4027-841A-D42AB935291B}"/>
              </a:ext>
            </a:extLst>
          </p:cNvPr>
          <p:cNvSpPr>
            <a:spLocks noGrp="1"/>
          </p:cNvSpPr>
          <p:nvPr>
            <p:ph sz="quarter" idx="16"/>
          </p:nvPr>
        </p:nvSpPr>
        <p:spPr/>
        <p:txBody>
          <a:bodyPr>
            <a:normAutofit lnSpcReduction="10000"/>
          </a:bodyPr>
          <a:lstStyle/>
          <a:p>
            <a:r>
              <a:rPr kumimoji="1" lang="ja-JP" altLang="en-US" dirty="0"/>
              <a:t>暴力が悪いことだというのは分かるけど、本当に暴力・暴言の責任は</a:t>
            </a:r>
            <a:r>
              <a:rPr kumimoji="1" lang="en-US" altLang="ja-JP" dirty="0"/>
              <a:t>100</a:t>
            </a:r>
            <a:r>
              <a:rPr kumimoji="1" lang="ja-JP" altLang="en-US" dirty="0"/>
              <a:t>％加害者にある</a:t>
            </a:r>
            <a:r>
              <a:rPr lang="ja-JP" altLang="en-US" dirty="0"/>
              <a:t>って言い切れるのかニャ？　例えばトラオがイタズラした時、はる</a:t>
            </a:r>
            <a:r>
              <a:rPr lang="ja-JP" altLang="en-US" dirty="0" err="1"/>
              <a:t>ちゃんが</a:t>
            </a:r>
            <a:r>
              <a:rPr lang="ja-JP" altLang="en-US" dirty="0"/>
              <a:t>怒るのは当然と思うニャ。</a:t>
            </a:r>
            <a:endParaRPr kumimoji="1" lang="en-US" altLang="ja-JP" dirty="0"/>
          </a:p>
        </p:txBody>
      </p:sp>
      <p:sp>
        <p:nvSpPr>
          <p:cNvPr id="8" name="コンテンツ プレースホルダー 7">
            <a:extLst>
              <a:ext uri="{FF2B5EF4-FFF2-40B4-BE49-F238E27FC236}">
                <a16:creationId xmlns:a16="http://schemas.microsoft.com/office/drawing/2014/main" id="{F9DCE8A7-AF67-4A6F-8256-36BF8F055906}"/>
              </a:ext>
            </a:extLst>
          </p:cNvPr>
          <p:cNvSpPr>
            <a:spLocks noGrp="1"/>
          </p:cNvSpPr>
          <p:nvPr>
            <p:ph sz="quarter" idx="17"/>
          </p:nvPr>
        </p:nvSpPr>
        <p:spPr/>
        <p:txBody>
          <a:bodyPr>
            <a:normAutofit/>
          </a:bodyPr>
          <a:lstStyle/>
          <a:p>
            <a:r>
              <a:rPr lang="ja-JP" altLang="en-US" dirty="0"/>
              <a:t>ふふふ</a:t>
            </a:r>
            <a:r>
              <a:rPr lang="en-US" altLang="ja-JP" dirty="0"/>
              <a:t>…</a:t>
            </a:r>
            <a:r>
              <a:rPr lang="ja-JP" altLang="en-US" dirty="0"/>
              <a:t>確かにトラオが私の大事にしているコーヒーカップを割ったときはさすがに怒ったけど</a:t>
            </a:r>
            <a:r>
              <a:rPr lang="en-US" altLang="ja-JP" dirty="0"/>
              <a:t>…</a:t>
            </a:r>
            <a:r>
              <a:rPr lang="ja-JP" altLang="en-US" dirty="0" err="1"/>
              <a:t>。</a:t>
            </a:r>
            <a:endParaRPr lang="en-US" altLang="ja-JP" dirty="0"/>
          </a:p>
          <a:p>
            <a:r>
              <a:rPr kumimoji="1" lang="ja-JP" altLang="en-US" dirty="0"/>
              <a:t>「怒り」と「暴力」は全く別のものなのよ。</a:t>
            </a:r>
          </a:p>
        </p:txBody>
      </p:sp>
      <p:sp>
        <p:nvSpPr>
          <p:cNvPr id="9" name="コンテンツ プレースホルダー 8">
            <a:extLst>
              <a:ext uri="{FF2B5EF4-FFF2-40B4-BE49-F238E27FC236}">
                <a16:creationId xmlns:a16="http://schemas.microsoft.com/office/drawing/2014/main" id="{86477843-E83A-467E-8691-53757B2C0961}"/>
              </a:ext>
            </a:extLst>
          </p:cNvPr>
          <p:cNvSpPr>
            <a:spLocks noGrp="1"/>
          </p:cNvSpPr>
          <p:nvPr>
            <p:ph sz="quarter" idx="18"/>
          </p:nvPr>
        </p:nvSpPr>
        <p:spPr/>
        <p:txBody>
          <a:bodyPr>
            <a:normAutofit lnSpcReduction="10000"/>
          </a:bodyPr>
          <a:lstStyle/>
          <a:p>
            <a:r>
              <a:rPr lang="ja-JP" altLang="en-US" dirty="0"/>
              <a:t>怒りは感情だから、我慢するのは無理よね。でもその後の行動は選べる。「大切なものを壊されると辛いから、もうしないでね。」と相手に伝えるのか、怒りに任せて暴力を振るってしまうのか</a:t>
            </a:r>
            <a:r>
              <a:rPr lang="en-US" altLang="ja-JP" dirty="0"/>
              <a:t>…</a:t>
            </a:r>
            <a:endParaRPr lang="ja-JP" altLang="en-US" dirty="0"/>
          </a:p>
        </p:txBody>
      </p:sp>
      <p:pic>
        <p:nvPicPr>
          <p:cNvPr id="19" name="コンテンツ プレースホルダー 18">
            <a:extLst>
              <a:ext uri="{FF2B5EF4-FFF2-40B4-BE49-F238E27FC236}">
                <a16:creationId xmlns:a16="http://schemas.microsoft.com/office/drawing/2014/main" id="{B8C36BE8-6DA8-4C42-A34C-D2A9013E1CE9}"/>
              </a:ext>
            </a:extLst>
          </p:cNvPr>
          <p:cNvPicPr>
            <a:picLocks noGrp="1" noChangeAspect="1"/>
          </p:cNvPicPr>
          <p:nvPr>
            <p:ph sz="quarter" idx="19"/>
          </p:nvPr>
        </p:nvPicPr>
        <p:blipFill>
          <a:blip r:embed="rId2">
            <a:extLst>
              <a:ext uri="{28A0092B-C50C-407E-A947-70E740481C1C}">
                <a14:useLocalDpi xmlns:a14="http://schemas.microsoft.com/office/drawing/2010/main" val="0"/>
              </a:ext>
            </a:extLst>
          </a:blip>
          <a:stretch>
            <a:fillRect/>
          </a:stretch>
        </p:blipFill>
        <p:spPr>
          <a:xfrm>
            <a:off x="899592" y="4774438"/>
            <a:ext cx="1439862" cy="1439862"/>
          </a:xfrm>
        </p:spPr>
      </p:pic>
      <p:sp>
        <p:nvSpPr>
          <p:cNvPr id="11" name="コンテンツ プレースホルダー 10">
            <a:extLst>
              <a:ext uri="{FF2B5EF4-FFF2-40B4-BE49-F238E27FC236}">
                <a16:creationId xmlns:a16="http://schemas.microsoft.com/office/drawing/2014/main" id="{29CFD77E-D5C4-46D7-8D64-9ED70B860BAC}"/>
              </a:ext>
            </a:extLst>
          </p:cNvPr>
          <p:cNvSpPr>
            <a:spLocks noGrp="1"/>
          </p:cNvSpPr>
          <p:nvPr>
            <p:ph sz="quarter" idx="20"/>
          </p:nvPr>
        </p:nvSpPr>
        <p:spPr/>
        <p:txBody>
          <a:bodyPr>
            <a:normAutofit lnSpcReduction="10000"/>
          </a:bodyPr>
          <a:lstStyle/>
          <a:p>
            <a:r>
              <a:rPr kumimoji="1" lang="ja-JP" altLang="en-US" dirty="0"/>
              <a:t>そっか！　確かにあの時、はる</a:t>
            </a:r>
            <a:r>
              <a:rPr kumimoji="1" lang="ja-JP" altLang="en-US" dirty="0" err="1"/>
              <a:t>ちゃんに</a:t>
            </a:r>
            <a:r>
              <a:rPr kumimoji="1" lang="ja-JP" altLang="en-US" dirty="0"/>
              <a:t>「もうしないでね」って悲しそうに言われて、それだけでトラオは十分反省したニャ。「怒り」を感じても、その後の行動は自分が選んでやっていること</a:t>
            </a:r>
            <a:r>
              <a:rPr kumimoji="1" lang="ja-JP" altLang="en-US" dirty="0" err="1"/>
              <a:t>だ</a:t>
            </a:r>
            <a:r>
              <a:rPr kumimoji="1" lang="ja-JP" altLang="en-US" dirty="0"/>
              <a:t>もんニャ。</a:t>
            </a:r>
          </a:p>
        </p:txBody>
      </p:sp>
    </p:spTree>
    <p:extLst>
      <p:ext uri="{BB962C8B-B14F-4D97-AF65-F5344CB8AC3E}">
        <p14:creationId xmlns:p14="http://schemas.microsoft.com/office/powerpoint/2010/main" val="5500989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2A7D32D-C151-4188-93BA-4637BEEB8E39}"/>
              </a:ext>
            </a:extLst>
          </p:cNvPr>
          <p:cNvSpPr>
            <a:spLocks noGrp="1"/>
          </p:cNvSpPr>
          <p:nvPr>
            <p:ph type="title"/>
          </p:nvPr>
        </p:nvSpPr>
        <p:spPr/>
        <p:txBody>
          <a:bodyPr>
            <a:normAutofit/>
          </a:bodyPr>
          <a:lstStyle/>
          <a:p>
            <a:r>
              <a:rPr lang="ja-JP" altLang="en-US" dirty="0"/>
              <a:t>自分を責めてしまう被害者</a:t>
            </a:r>
            <a:endParaRPr kumimoji="1" lang="ja-JP" altLang="en-US" dirty="0"/>
          </a:p>
        </p:txBody>
      </p:sp>
      <p:sp>
        <p:nvSpPr>
          <p:cNvPr id="3" name="コンテンツ プレースホルダー 2">
            <a:extLst>
              <a:ext uri="{FF2B5EF4-FFF2-40B4-BE49-F238E27FC236}">
                <a16:creationId xmlns:a16="http://schemas.microsoft.com/office/drawing/2014/main" id="{5D00D5E4-D50C-4475-A8C9-4F6C4FFE1AC7}"/>
              </a:ext>
            </a:extLst>
          </p:cNvPr>
          <p:cNvSpPr>
            <a:spLocks noGrp="1"/>
          </p:cNvSpPr>
          <p:nvPr>
            <p:ph idx="1"/>
          </p:nvPr>
        </p:nvSpPr>
        <p:spPr>
          <a:xfrm>
            <a:off x="457200" y="1600200"/>
            <a:ext cx="8229600" cy="5069160"/>
          </a:xfrm>
        </p:spPr>
        <p:txBody>
          <a:bodyPr>
            <a:normAutofit fontScale="85000" lnSpcReduction="10000"/>
          </a:bodyPr>
          <a:lstStyle/>
          <a:p>
            <a:pPr marL="0" indent="0" algn="ctr">
              <a:buNone/>
            </a:pPr>
            <a:r>
              <a:rPr lang="ja-JP" altLang="en-US" u="sng" dirty="0"/>
              <a:t>なぜ、加害者に１００％責任があると言い切れる？</a:t>
            </a:r>
            <a:endParaRPr lang="en-US" altLang="ja-JP" u="sng" dirty="0"/>
          </a:p>
          <a:p>
            <a:r>
              <a:rPr lang="ja-JP" altLang="en-US" dirty="0"/>
              <a:t>怒りは感情であり、自然なものです。感情を１００％制御することはできません。しかし、</a:t>
            </a:r>
            <a:r>
              <a:rPr lang="ja-JP" altLang="en-US" dirty="0">
                <a:solidFill>
                  <a:srgbClr val="C00000"/>
                </a:solidFill>
              </a:rPr>
              <a:t>怒りと暴力は別のもの</a:t>
            </a:r>
            <a:r>
              <a:rPr lang="ja-JP" altLang="en-US" dirty="0"/>
              <a:t>です。</a:t>
            </a:r>
            <a:endParaRPr lang="en-US" altLang="ja-JP" dirty="0"/>
          </a:p>
          <a:p>
            <a:r>
              <a:rPr lang="ja-JP" altLang="en-US" dirty="0"/>
              <a:t>怒りを表現・発散する</a:t>
            </a:r>
            <a:r>
              <a:rPr lang="ja-JP" altLang="en-US" dirty="0">
                <a:solidFill>
                  <a:srgbClr val="C00000"/>
                </a:solidFill>
              </a:rPr>
              <a:t>暴力以外の方法はたくさんあります</a:t>
            </a:r>
            <a:r>
              <a:rPr lang="ja-JP" altLang="en-US" dirty="0"/>
              <a:t>。例えば、相手に「そうされると腹がたつのでやめてほしい」と冷静に伝えたり、気分転換のために散歩をしたり。</a:t>
            </a:r>
            <a:endParaRPr lang="en-US" altLang="ja-JP" dirty="0"/>
          </a:p>
          <a:p>
            <a:r>
              <a:rPr lang="ja-JP" altLang="en-US" dirty="0"/>
              <a:t>多くの加害者は、たとえ怒りを感じても、自分より強い立場の相手には暴力を振るいません。</a:t>
            </a:r>
            <a:r>
              <a:rPr lang="ja-JP" altLang="en-US" dirty="0">
                <a:solidFill>
                  <a:srgbClr val="C00000"/>
                </a:solidFill>
              </a:rPr>
              <a:t>自分より弱く、自分には逆らわないと判断した妻や子に対してのみ、「暴力」という方法をあえて選んで実行</a:t>
            </a:r>
            <a:r>
              <a:rPr lang="ja-JP" altLang="en-US" dirty="0"/>
              <a:t>しています。</a:t>
            </a:r>
            <a:endParaRPr lang="en-US" altLang="ja-JP" dirty="0"/>
          </a:p>
          <a:p>
            <a:r>
              <a:rPr lang="ja-JP" altLang="en-US" dirty="0"/>
              <a:t>加害者が「選んで」やっているのですから、それを変えられるのは加害者だけです。</a:t>
            </a:r>
            <a:endParaRPr kumimoji="1" lang="ja-JP" altLang="en-US" dirty="0"/>
          </a:p>
        </p:txBody>
      </p:sp>
    </p:spTree>
    <p:extLst>
      <p:ext uri="{BB962C8B-B14F-4D97-AF65-F5344CB8AC3E}">
        <p14:creationId xmlns:p14="http://schemas.microsoft.com/office/powerpoint/2010/main" val="9838886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コンテンツ プレースホルダー 12">
            <a:extLst>
              <a:ext uri="{FF2B5EF4-FFF2-40B4-BE49-F238E27FC236}">
                <a16:creationId xmlns:a16="http://schemas.microsoft.com/office/drawing/2014/main" id="{663A5BA0-180A-4F24-89B6-251DFD986839}"/>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899592" y="283593"/>
            <a:ext cx="1440160" cy="1440160"/>
          </a:xfrm>
        </p:spPr>
      </p:pic>
      <p:pic>
        <p:nvPicPr>
          <p:cNvPr id="15" name="コンテンツ プレースホルダー 14">
            <a:extLst>
              <a:ext uri="{FF2B5EF4-FFF2-40B4-BE49-F238E27FC236}">
                <a16:creationId xmlns:a16="http://schemas.microsoft.com/office/drawing/2014/main" id="{2C8C7C2E-33EF-4B33-9B8D-5F7966E5A2FF}"/>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899592" y="1778679"/>
            <a:ext cx="1439862" cy="1439862"/>
          </a:xfrm>
        </p:spPr>
      </p:pic>
      <p:pic>
        <p:nvPicPr>
          <p:cNvPr id="17" name="コンテンツ プレースホルダー 16">
            <a:extLst>
              <a:ext uri="{FF2B5EF4-FFF2-40B4-BE49-F238E27FC236}">
                <a16:creationId xmlns:a16="http://schemas.microsoft.com/office/drawing/2014/main" id="{5809D0E0-BC21-4246-B8CA-0DC31DE2921A}"/>
              </a:ext>
            </a:extLst>
          </p:cNvPr>
          <p:cNvPicPr>
            <a:picLocks noGrp="1" noChangeAspect="1"/>
          </p:cNvPicPr>
          <p:nvPr>
            <p:ph sz="quarter" idx="15"/>
          </p:nvPr>
        </p:nvPicPr>
        <p:blipFill>
          <a:blip r:embed="rId4">
            <a:extLst>
              <a:ext uri="{28A0092B-C50C-407E-A947-70E740481C1C}">
                <a14:useLocalDpi xmlns:a14="http://schemas.microsoft.com/office/drawing/2010/main" val="0"/>
              </a:ext>
            </a:extLst>
          </a:blip>
          <a:stretch>
            <a:fillRect/>
          </a:stretch>
        </p:blipFill>
        <p:spPr>
          <a:xfrm>
            <a:off x="899295" y="3268390"/>
            <a:ext cx="1440159" cy="1440159"/>
          </a:xfrm>
        </p:spPr>
      </p:pic>
      <p:sp>
        <p:nvSpPr>
          <p:cNvPr id="7" name="コンテンツ プレースホルダー 6">
            <a:extLst>
              <a:ext uri="{FF2B5EF4-FFF2-40B4-BE49-F238E27FC236}">
                <a16:creationId xmlns:a16="http://schemas.microsoft.com/office/drawing/2014/main" id="{66CEDF51-5981-4027-841A-D42AB935291B}"/>
              </a:ext>
            </a:extLst>
          </p:cNvPr>
          <p:cNvSpPr>
            <a:spLocks noGrp="1"/>
          </p:cNvSpPr>
          <p:nvPr>
            <p:ph sz="quarter" idx="16"/>
          </p:nvPr>
        </p:nvSpPr>
        <p:spPr/>
        <p:txBody>
          <a:bodyPr>
            <a:normAutofit/>
          </a:bodyPr>
          <a:lstStyle/>
          <a:p>
            <a:r>
              <a:rPr lang="ja-JP" altLang="en-US" dirty="0"/>
              <a:t>暴力・暴言を受けた被害者が、自責的になる必要はないんだってことがわかったニャ！</a:t>
            </a:r>
            <a:endParaRPr lang="en-US" altLang="ja-JP" dirty="0"/>
          </a:p>
        </p:txBody>
      </p:sp>
      <p:sp>
        <p:nvSpPr>
          <p:cNvPr id="8" name="コンテンツ プレースホルダー 7">
            <a:extLst>
              <a:ext uri="{FF2B5EF4-FFF2-40B4-BE49-F238E27FC236}">
                <a16:creationId xmlns:a16="http://schemas.microsoft.com/office/drawing/2014/main" id="{F9DCE8A7-AF67-4A6F-8256-36BF8F055906}"/>
              </a:ext>
            </a:extLst>
          </p:cNvPr>
          <p:cNvSpPr>
            <a:spLocks noGrp="1"/>
          </p:cNvSpPr>
          <p:nvPr>
            <p:ph sz="quarter" idx="17"/>
          </p:nvPr>
        </p:nvSpPr>
        <p:spPr/>
        <p:txBody>
          <a:bodyPr>
            <a:normAutofit lnSpcReduction="10000"/>
          </a:bodyPr>
          <a:lstStyle/>
          <a:p>
            <a:r>
              <a:rPr lang="ja-JP" altLang="en-US" dirty="0"/>
              <a:t>「もしかしたら自分が悪かったのかも</a:t>
            </a:r>
            <a:r>
              <a:rPr lang="en-US" altLang="ja-JP" dirty="0"/>
              <a:t>…</a:t>
            </a:r>
            <a:r>
              <a:rPr lang="ja-JP" altLang="en-US" dirty="0"/>
              <a:t>」と思ってしまう気持ちももちろん理解できます。けれど、それで立ち直れなくなるくらい、自分を責めて傷つける必要はないのよ。もっと自分を大切にしてね。</a:t>
            </a:r>
          </a:p>
        </p:txBody>
      </p:sp>
      <p:sp>
        <p:nvSpPr>
          <p:cNvPr id="9" name="コンテンツ プレースホルダー 8">
            <a:extLst>
              <a:ext uri="{FF2B5EF4-FFF2-40B4-BE49-F238E27FC236}">
                <a16:creationId xmlns:a16="http://schemas.microsoft.com/office/drawing/2014/main" id="{86477843-E83A-467E-8691-53757B2C0961}"/>
              </a:ext>
            </a:extLst>
          </p:cNvPr>
          <p:cNvSpPr>
            <a:spLocks noGrp="1"/>
          </p:cNvSpPr>
          <p:nvPr>
            <p:ph sz="quarter" idx="18"/>
          </p:nvPr>
        </p:nvSpPr>
        <p:spPr/>
        <p:txBody>
          <a:bodyPr>
            <a:normAutofit/>
          </a:bodyPr>
          <a:lstStyle/>
          <a:p>
            <a:r>
              <a:rPr lang="ja-JP" altLang="en-US" dirty="0"/>
              <a:t>高子さんは、自責的な考え方に苦しんでいたニャ。高子さんに声をかけて、大丈夫だよって言ってあげたいニャ～。</a:t>
            </a:r>
          </a:p>
        </p:txBody>
      </p:sp>
      <p:pic>
        <p:nvPicPr>
          <p:cNvPr id="19" name="コンテンツ プレースホルダー 18">
            <a:extLst>
              <a:ext uri="{FF2B5EF4-FFF2-40B4-BE49-F238E27FC236}">
                <a16:creationId xmlns:a16="http://schemas.microsoft.com/office/drawing/2014/main" id="{B8C36BE8-6DA8-4C42-A34C-D2A9013E1CE9}"/>
              </a:ext>
            </a:extLst>
          </p:cNvPr>
          <p:cNvPicPr>
            <a:picLocks noGrp="1" noChangeAspect="1"/>
          </p:cNvPicPr>
          <p:nvPr>
            <p:ph sz="quarter" idx="19"/>
          </p:nvPr>
        </p:nvPicPr>
        <p:blipFill>
          <a:blip r:embed="rId3">
            <a:extLst>
              <a:ext uri="{28A0092B-C50C-407E-A947-70E740481C1C}">
                <a14:useLocalDpi xmlns:a14="http://schemas.microsoft.com/office/drawing/2010/main" val="0"/>
              </a:ext>
            </a:extLst>
          </a:blip>
          <a:stretch>
            <a:fillRect/>
          </a:stretch>
        </p:blipFill>
        <p:spPr>
          <a:xfrm>
            <a:off x="899592" y="4774438"/>
            <a:ext cx="1439862" cy="1439862"/>
          </a:xfrm>
        </p:spPr>
      </p:pic>
      <p:sp>
        <p:nvSpPr>
          <p:cNvPr id="11" name="コンテンツ プレースホルダー 10">
            <a:extLst>
              <a:ext uri="{FF2B5EF4-FFF2-40B4-BE49-F238E27FC236}">
                <a16:creationId xmlns:a16="http://schemas.microsoft.com/office/drawing/2014/main" id="{29CFD77E-D5C4-46D7-8D64-9ED70B860BAC}"/>
              </a:ext>
            </a:extLst>
          </p:cNvPr>
          <p:cNvSpPr>
            <a:spLocks noGrp="1"/>
          </p:cNvSpPr>
          <p:nvPr>
            <p:ph sz="quarter" idx="20"/>
          </p:nvPr>
        </p:nvSpPr>
        <p:spPr/>
        <p:txBody>
          <a:bodyPr>
            <a:normAutofit lnSpcReduction="10000"/>
          </a:bodyPr>
          <a:lstStyle/>
          <a:p>
            <a:r>
              <a:rPr kumimoji="1" lang="ja-JP" altLang="en-US" dirty="0"/>
              <a:t>そうね。もし高子さんがあなたのお友達だったら、あなたは高子さんの自責的な考え方に対してどうアドバイスしてあげますか？　次のページから、一緒に考えてみましょう。</a:t>
            </a:r>
          </a:p>
        </p:txBody>
      </p:sp>
    </p:spTree>
    <p:extLst>
      <p:ext uri="{BB962C8B-B14F-4D97-AF65-F5344CB8AC3E}">
        <p14:creationId xmlns:p14="http://schemas.microsoft.com/office/powerpoint/2010/main" val="2934673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166FADE-F684-435F-AC31-F13D811BAACB}"/>
              </a:ext>
            </a:extLst>
          </p:cNvPr>
          <p:cNvSpPr>
            <a:spLocks noGrp="1"/>
          </p:cNvSpPr>
          <p:nvPr>
            <p:ph type="title"/>
          </p:nvPr>
        </p:nvSpPr>
        <p:spPr/>
        <p:txBody>
          <a:bodyPr/>
          <a:lstStyle/>
          <a:p>
            <a:r>
              <a:rPr kumimoji="1" lang="ja-JP" altLang="en-US" sz="3600" dirty="0"/>
              <a:t>第四章</a:t>
            </a:r>
            <a:br>
              <a:rPr kumimoji="1" lang="en-US" altLang="ja-JP" dirty="0"/>
            </a:br>
            <a:r>
              <a:rPr kumimoji="1" lang="ja-JP" altLang="en-US" dirty="0"/>
              <a:t>高子さんにアドバイスしてみよう！</a:t>
            </a:r>
          </a:p>
        </p:txBody>
      </p:sp>
      <p:sp>
        <p:nvSpPr>
          <p:cNvPr id="3" name="テキスト プレースホルダー 2">
            <a:extLst>
              <a:ext uri="{FF2B5EF4-FFF2-40B4-BE49-F238E27FC236}">
                <a16:creationId xmlns:a16="http://schemas.microsoft.com/office/drawing/2014/main" id="{710EDF34-3411-4614-ACDA-072FA5591EF0}"/>
              </a:ext>
            </a:extLst>
          </p:cNvPr>
          <p:cNvSpPr>
            <a:spLocks noGrp="1"/>
          </p:cNvSpPr>
          <p:nvPr>
            <p:ph type="body" idx="1"/>
          </p:nvPr>
        </p:nvSpPr>
        <p:spPr/>
        <p:txBody>
          <a:bodyPr/>
          <a:lstStyle/>
          <a:p>
            <a:r>
              <a:rPr kumimoji="1" lang="ja-JP" altLang="en-US" dirty="0"/>
              <a:t>あなたならどうアドバイスしますか？</a:t>
            </a:r>
          </a:p>
        </p:txBody>
      </p:sp>
    </p:spTree>
    <p:extLst>
      <p:ext uri="{BB962C8B-B14F-4D97-AF65-F5344CB8AC3E}">
        <p14:creationId xmlns:p14="http://schemas.microsoft.com/office/powerpoint/2010/main" val="42881100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4A6A1F-A5DF-463D-8B87-510193C11E20}"/>
              </a:ext>
            </a:extLst>
          </p:cNvPr>
          <p:cNvSpPr>
            <a:spLocks noGrp="1"/>
          </p:cNvSpPr>
          <p:nvPr>
            <p:ph type="title"/>
          </p:nvPr>
        </p:nvSpPr>
        <p:spPr/>
        <p:txBody>
          <a:bodyPr>
            <a:normAutofit/>
          </a:bodyPr>
          <a:lstStyle/>
          <a:p>
            <a:r>
              <a:rPr kumimoji="1" lang="ja-JP" altLang="en-US" dirty="0"/>
              <a:t>高子さんにアドバイスしてみよう！</a:t>
            </a:r>
          </a:p>
        </p:txBody>
      </p:sp>
      <p:sp>
        <p:nvSpPr>
          <p:cNvPr id="13" name="コンテンツ プレースホルダー 12">
            <a:extLst>
              <a:ext uri="{FF2B5EF4-FFF2-40B4-BE49-F238E27FC236}">
                <a16:creationId xmlns:a16="http://schemas.microsoft.com/office/drawing/2014/main" id="{EBECEDA4-62D6-47BB-A7B7-45B61E415787}"/>
              </a:ext>
            </a:extLst>
          </p:cNvPr>
          <p:cNvSpPr>
            <a:spLocks noGrp="1"/>
          </p:cNvSpPr>
          <p:nvPr>
            <p:ph sz="half" idx="1"/>
          </p:nvPr>
        </p:nvSpPr>
        <p:spPr>
          <a:xfrm>
            <a:off x="457201" y="1859821"/>
            <a:ext cx="4038600" cy="2160241"/>
          </a:xfrm>
        </p:spPr>
        <p:txBody>
          <a:bodyPr/>
          <a:lstStyle/>
          <a:p>
            <a:pPr marL="0" indent="0" algn="ctr">
              <a:buNone/>
            </a:pPr>
            <a:endParaRPr lang="en-US" altLang="ja-JP" dirty="0">
              <a:solidFill>
                <a:srgbClr val="C00000"/>
              </a:solidFill>
            </a:endParaRPr>
          </a:p>
          <a:p>
            <a:pPr marL="0" indent="0" algn="ctr">
              <a:buNone/>
            </a:pPr>
            <a:r>
              <a:rPr lang="ja-JP" altLang="en-US" dirty="0">
                <a:solidFill>
                  <a:srgbClr val="C00000"/>
                </a:solidFill>
              </a:rPr>
              <a:t>こんなことになったのは</a:t>
            </a:r>
            <a:endParaRPr lang="en-US" altLang="ja-JP" dirty="0">
              <a:solidFill>
                <a:srgbClr val="C00000"/>
              </a:solidFill>
            </a:endParaRPr>
          </a:p>
          <a:p>
            <a:pPr marL="0" indent="0" algn="ctr">
              <a:buNone/>
            </a:pPr>
            <a:r>
              <a:rPr lang="ja-JP" altLang="en-US" dirty="0">
                <a:solidFill>
                  <a:srgbClr val="C00000"/>
                </a:solidFill>
              </a:rPr>
              <a:t>私がダメな母親だからだ。</a:t>
            </a:r>
            <a:endParaRPr lang="en-US" altLang="ja-JP" dirty="0">
              <a:solidFill>
                <a:srgbClr val="C00000"/>
              </a:solidFill>
            </a:endParaRPr>
          </a:p>
        </p:txBody>
      </p:sp>
      <p:pic>
        <p:nvPicPr>
          <p:cNvPr id="4" name="図 3">
            <a:extLst>
              <a:ext uri="{FF2B5EF4-FFF2-40B4-BE49-F238E27FC236}">
                <a16:creationId xmlns:a16="http://schemas.microsoft.com/office/drawing/2014/main" id="{E4DEC02C-65DE-4A48-9C97-1B32F1A3CD12}"/>
              </a:ext>
            </a:extLst>
          </p:cNvPr>
          <p:cNvPicPr>
            <a:picLocks noChangeAspect="1"/>
          </p:cNvPicPr>
          <p:nvPr/>
        </p:nvPicPr>
        <p:blipFill>
          <a:blip r:embed="rId2"/>
          <a:stretch>
            <a:fillRect/>
          </a:stretch>
        </p:blipFill>
        <p:spPr>
          <a:xfrm>
            <a:off x="1187624" y="4379729"/>
            <a:ext cx="3020144" cy="2478271"/>
          </a:xfrm>
          <a:prstGeom prst="rect">
            <a:avLst/>
          </a:prstGeom>
        </p:spPr>
      </p:pic>
      <p:sp>
        <p:nvSpPr>
          <p:cNvPr id="5" name="吹き出し: 角を丸めた四角形 4">
            <a:extLst>
              <a:ext uri="{FF2B5EF4-FFF2-40B4-BE49-F238E27FC236}">
                <a16:creationId xmlns:a16="http://schemas.microsoft.com/office/drawing/2014/main" id="{3755100C-C3ED-4602-92F1-77D494030904}"/>
              </a:ext>
            </a:extLst>
          </p:cNvPr>
          <p:cNvSpPr/>
          <p:nvPr/>
        </p:nvSpPr>
        <p:spPr>
          <a:xfrm>
            <a:off x="539551" y="1700807"/>
            <a:ext cx="3956249" cy="2478271"/>
          </a:xfrm>
          <a:prstGeom prst="wedgeRoundRectCallout">
            <a:avLst>
              <a:gd name="adj1" fmla="val -4787"/>
              <a:gd name="adj2" fmla="val 60170"/>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吹き出し: 角を丸めた四角形 6">
            <a:extLst>
              <a:ext uri="{FF2B5EF4-FFF2-40B4-BE49-F238E27FC236}">
                <a16:creationId xmlns:a16="http://schemas.microsoft.com/office/drawing/2014/main" id="{5F9C4CEB-37B9-4D7F-B9F4-1F365AD7E6F9}"/>
              </a:ext>
            </a:extLst>
          </p:cNvPr>
          <p:cNvSpPr/>
          <p:nvPr/>
        </p:nvSpPr>
        <p:spPr>
          <a:xfrm>
            <a:off x="4594307" y="1700807"/>
            <a:ext cx="4010142" cy="2478271"/>
          </a:xfrm>
          <a:prstGeom prst="wedgeRoundRectCallout">
            <a:avLst>
              <a:gd name="adj1" fmla="val 6719"/>
              <a:gd name="adj2" fmla="val 62540"/>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a:extLst>
              <a:ext uri="{FF2B5EF4-FFF2-40B4-BE49-F238E27FC236}">
                <a16:creationId xmlns:a16="http://schemas.microsoft.com/office/drawing/2014/main" id="{F11FD9C4-DAF5-4713-B638-A49558A592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4088" y="4402172"/>
            <a:ext cx="2243402" cy="2474418"/>
          </a:xfrm>
          <a:prstGeom prst="rect">
            <a:avLst/>
          </a:prstGeom>
        </p:spPr>
      </p:pic>
    </p:spTree>
    <p:extLst>
      <p:ext uri="{BB962C8B-B14F-4D97-AF65-F5344CB8AC3E}">
        <p14:creationId xmlns:p14="http://schemas.microsoft.com/office/powerpoint/2010/main" val="5317527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4A6A1F-A5DF-463D-8B87-510193C11E20}"/>
              </a:ext>
            </a:extLst>
          </p:cNvPr>
          <p:cNvSpPr>
            <a:spLocks noGrp="1"/>
          </p:cNvSpPr>
          <p:nvPr>
            <p:ph type="title"/>
          </p:nvPr>
        </p:nvSpPr>
        <p:spPr/>
        <p:txBody>
          <a:bodyPr>
            <a:normAutofit/>
          </a:bodyPr>
          <a:lstStyle/>
          <a:p>
            <a:r>
              <a:rPr kumimoji="1" lang="ja-JP" altLang="en-US" dirty="0"/>
              <a:t>高子さんにアドバイスしてみよう！</a:t>
            </a:r>
          </a:p>
        </p:txBody>
      </p:sp>
      <p:sp>
        <p:nvSpPr>
          <p:cNvPr id="3" name="コンテンツ プレースホルダー 2">
            <a:extLst>
              <a:ext uri="{FF2B5EF4-FFF2-40B4-BE49-F238E27FC236}">
                <a16:creationId xmlns:a16="http://schemas.microsoft.com/office/drawing/2014/main" id="{8AE60D9A-3C1B-4297-980A-0CD2D4DC96CD}"/>
              </a:ext>
            </a:extLst>
          </p:cNvPr>
          <p:cNvSpPr>
            <a:spLocks noGrp="1"/>
          </p:cNvSpPr>
          <p:nvPr>
            <p:ph sz="half" idx="2"/>
          </p:nvPr>
        </p:nvSpPr>
        <p:spPr>
          <a:xfrm>
            <a:off x="4664355" y="2031601"/>
            <a:ext cx="4038600" cy="1988461"/>
          </a:xfrm>
        </p:spPr>
        <p:txBody>
          <a:bodyPr/>
          <a:lstStyle/>
          <a:p>
            <a:pPr marL="0" indent="0">
              <a:buNone/>
            </a:pPr>
            <a:r>
              <a:rPr lang="ja-JP" altLang="en-US" dirty="0">
                <a:solidFill>
                  <a:srgbClr val="0070C0"/>
                </a:solidFill>
              </a:rPr>
              <a:t>（例）あなたは、十分頑張っていると思う。子どもをすごく愛している。夫が無理な要求をするのが悪いのよ。</a:t>
            </a:r>
            <a:endParaRPr lang="en-US" altLang="ja-JP" dirty="0">
              <a:solidFill>
                <a:srgbClr val="0070C0"/>
              </a:solidFill>
            </a:endParaRPr>
          </a:p>
          <a:p>
            <a:pPr marL="0" indent="0">
              <a:buNone/>
            </a:pPr>
            <a:endParaRPr kumimoji="1" lang="ja-JP" altLang="en-US" dirty="0"/>
          </a:p>
        </p:txBody>
      </p:sp>
      <p:sp>
        <p:nvSpPr>
          <p:cNvPr id="13" name="コンテンツ プレースホルダー 12">
            <a:extLst>
              <a:ext uri="{FF2B5EF4-FFF2-40B4-BE49-F238E27FC236}">
                <a16:creationId xmlns:a16="http://schemas.microsoft.com/office/drawing/2014/main" id="{EBECEDA4-62D6-47BB-A7B7-45B61E415787}"/>
              </a:ext>
            </a:extLst>
          </p:cNvPr>
          <p:cNvSpPr>
            <a:spLocks noGrp="1"/>
          </p:cNvSpPr>
          <p:nvPr>
            <p:ph sz="half" idx="1"/>
          </p:nvPr>
        </p:nvSpPr>
        <p:spPr>
          <a:xfrm>
            <a:off x="457201" y="1859821"/>
            <a:ext cx="4038600" cy="2160241"/>
          </a:xfrm>
        </p:spPr>
        <p:txBody>
          <a:bodyPr/>
          <a:lstStyle/>
          <a:p>
            <a:pPr marL="0" indent="0" algn="ctr">
              <a:buNone/>
            </a:pPr>
            <a:endParaRPr lang="en-US" altLang="ja-JP" dirty="0">
              <a:solidFill>
                <a:srgbClr val="C00000"/>
              </a:solidFill>
            </a:endParaRPr>
          </a:p>
          <a:p>
            <a:pPr marL="0" indent="0" algn="ctr">
              <a:buNone/>
            </a:pPr>
            <a:r>
              <a:rPr lang="ja-JP" altLang="en-US" dirty="0">
                <a:solidFill>
                  <a:srgbClr val="C00000"/>
                </a:solidFill>
              </a:rPr>
              <a:t>こんなことになったのは</a:t>
            </a:r>
            <a:endParaRPr lang="en-US" altLang="ja-JP" dirty="0">
              <a:solidFill>
                <a:srgbClr val="C00000"/>
              </a:solidFill>
            </a:endParaRPr>
          </a:p>
          <a:p>
            <a:pPr marL="0" indent="0" algn="ctr">
              <a:buNone/>
            </a:pPr>
            <a:r>
              <a:rPr lang="ja-JP" altLang="en-US" dirty="0">
                <a:solidFill>
                  <a:srgbClr val="C00000"/>
                </a:solidFill>
              </a:rPr>
              <a:t>私がダメな母親だからだ。</a:t>
            </a:r>
            <a:endParaRPr lang="en-US" altLang="ja-JP" dirty="0">
              <a:solidFill>
                <a:srgbClr val="C00000"/>
              </a:solidFill>
            </a:endParaRPr>
          </a:p>
        </p:txBody>
      </p:sp>
      <p:pic>
        <p:nvPicPr>
          <p:cNvPr id="4" name="図 3">
            <a:extLst>
              <a:ext uri="{FF2B5EF4-FFF2-40B4-BE49-F238E27FC236}">
                <a16:creationId xmlns:a16="http://schemas.microsoft.com/office/drawing/2014/main" id="{E4DEC02C-65DE-4A48-9C97-1B32F1A3CD12}"/>
              </a:ext>
            </a:extLst>
          </p:cNvPr>
          <p:cNvPicPr>
            <a:picLocks noChangeAspect="1"/>
          </p:cNvPicPr>
          <p:nvPr/>
        </p:nvPicPr>
        <p:blipFill>
          <a:blip r:embed="rId2"/>
          <a:stretch>
            <a:fillRect/>
          </a:stretch>
        </p:blipFill>
        <p:spPr>
          <a:xfrm>
            <a:off x="1187624" y="4379729"/>
            <a:ext cx="3020144" cy="2478271"/>
          </a:xfrm>
          <a:prstGeom prst="rect">
            <a:avLst/>
          </a:prstGeom>
        </p:spPr>
      </p:pic>
      <p:sp>
        <p:nvSpPr>
          <p:cNvPr id="5" name="吹き出し: 角を丸めた四角形 4">
            <a:extLst>
              <a:ext uri="{FF2B5EF4-FFF2-40B4-BE49-F238E27FC236}">
                <a16:creationId xmlns:a16="http://schemas.microsoft.com/office/drawing/2014/main" id="{3755100C-C3ED-4602-92F1-77D494030904}"/>
              </a:ext>
            </a:extLst>
          </p:cNvPr>
          <p:cNvSpPr/>
          <p:nvPr/>
        </p:nvSpPr>
        <p:spPr>
          <a:xfrm>
            <a:off x="539551" y="1700807"/>
            <a:ext cx="3956249" cy="2478271"/>
          </a:xfrm>
          <a:prstGeom prst="wedgeRoundRectCallout">
            <a:avLst>
              <a:gd name="adj1" fmla="val -4787"/>
              <a:gd name="adj2" fmla="val 60170"/>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吹き出し: 角を丸めた四角形 6">
            <a:extLst>
              <a:ext uri="{FF2B5EF4-FFF2-40B4-BE49-F238E27FC236}">
                <a16:creationId xmlns:a16="http://schemas.microsoft.com/office/drawing/2014/main" id="{5F9C4CEB-37B9-4D7F-B9F4-1F365AD7E6F9}"/>
              </a:ext>
            </a:extLst>
          </p:cNvPr>
          <p:cNvSpPr/>
          <p:nvPr/>
        </p:nvSpPr>
        <p:spPr>
          <a:xfrm>
            <a:off x="4594307" y="1700807"/>
            <a:ext cx="4010142" cy="2478271"/>
          </a:xfrm>
          <a:prstGeom prst="wedgeRoundRectCallout">
            <a:avLst>
              <a:gd name="adj1" fmla="val 6719"/>
              <a:gd name="adj2" fmla="val 62540"/>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a:extLst>
              <a:ext uri="{FF2B5EF4-FFF2-40B4-BE49-F238E27FC236}">
                <a16:creationId xmlns:a16="http://schemas.microsoft.com/office/drawing/2014/main" id="{DFAB1AFC-34FA-44ED-A4D9-A4DDE2A61D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4088" y="4402172"/>
            <a:ext cx="2243402" cy="2474418"/>
          </a:xfrm>
          <a:prstGeom prst="rect">
            <a:avLst/>
          </a:prstGeom>
        </p:spPr>
      </p:pic>
    </p:spTree>
    <p:extLst>
      <p:ext uri="{BB962C8B-B14F-4D97-AF65-F5344CB8AC3E}">
        <p14:creationId xmlns:p14="http://schemas.microsoft.com/office/powerpoint/2010/main" val="9757463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4A6A1F-A5DF-463D-8B87-510193C11E20}"/>
              </a:ext>
            </a:extLst>
          </p:cNvPr>
          <p:cNvSpPr>
            <a:spLocks noGrp="1"/>
          </p:cNvSpPr>
          <p:nvPr>
            <p:ph type="title"/>
          </p:nvPr>
        </p:nvSpPr>
        <p:spPr/>
        <p:txBody>
          <a:bodyPr>
            <a:normAutofit/>
          </a:bodyPr>
          <a:lstStyle/>
          <a:p>
            <a:r>
              <a:rPr kumimoji="1" lang="ja-JP" altLang="en-US" dirty="0"/>
              <a:t>高子さんにアドバイスしてみよう！</a:t>
            </a:r>
          </a:p>
        </p:txBody>
      </p:sp>
      <p:sp>
        <p:nvSpPr>
          <p:cNvPr id="13" name="コンテンツ プレースホルダー 12">
            <a:extLst>
              <a:ext uri="{FF2B5EF4-FFF2-40B4-BE49-F238E27FC236}">
                <a16:creationId xmlns:a16="http://schemas.microsoft.com/office/drawing/2014/main" id="{EBECEDA4-62D6-47BB-A7B7-45B61E415787}"/>
              </a:ext>
            </a:extLst>
          </p:cNvPr>
          <p:cNvSpPr>
            <a:spLocks noGrp="1"/>
          </p:cNvSpPr>
          <p:nvPr>
            <p:ph sz="half" idx="1"/>
          </p:nvPr>
        </p:nvSpPr>
        <p:spPr>
          <a:xfrm>
            <a:off x="530380" y="1945710"/>
            <a:ext cx="4038600" cy="2160241"/>
          </a:xfrm>
        </p:spPr>
        <p:txBody>
          <a:bodyPr>
            <a:normAutofit/>
          </a:bodyPr>
          <a:lstStyle/>
          <a:p>
            <a:pPr marL="0" indent="0" algn="ctr">
              <a:buNone/>
            </a:pPr>
            <a:r>
              <a:rPr lang="ja-JP" altLang="en-US" dirty="0">
                <a:solidFill>
                  <a:srgbClr val="C00000"/>
                </a:solidFill>
              </a:rPr>
              <a:t>この間の彼の暴力は、</a:t>
            </a:r>
          </a:p>
          <a:p>
            <a:pPr marL="0" indent="0" algn="ctr">
              <a:buNone/>
            </a:pPr>
            <a:r>
              <a:rPr lang="ja-JP" altLang="en-US" dirty="0">
                <a:solidFill>
                  <a:srgbClr val="C00000"/>
                </a:solidFill>
              </a:rPr>
              <a:t>私が料理をだすのが遅れて、彼を怒らせてしまったのが</a:t>
            </a:r>
          </a:p>
          <a:p>
            <a:pPr marL="0" indent="0" algn="ctr">
              <a:buNone/>
            </a:pPr>
            <a:r>
              <a:rPr lang="ja-JP" altLang="en-US" dirty="0">
                <a:solidFill>
                  <a:srgbClr val="C00000"/>
                </a:solidFill>
              </a:rPr>
              <a:t>原因だし</a:t>
            </a:r>
            <a:r>
              <a:rPr lang="en-US" altLang="ja-JP" dirty="0">
                <a:solidFill>
                  <a:srgbClr val="C00000"/>
                </a:solidFill>
              </a:rPr>
              <a:t>…</a:t>
            </a:r>
            <a:r>
              <a:rPr lang="ja-JP" altLang="en-US" dirty="0" err="1">
                <a:solidFill>
                  <a:srgbClr val="C00000"/>
                </a:solidFill>
              </a:rPr>
              <a:t>。</a:t>
            </a:r>
            <a:endParaRPr lang="ja-JP" altLang="en-US" dirty="0">
              <a:solidFill>
                <a:srgbClr val="C00000"/>
              </a:solidFill>
            </a:endParaRPr>
          </a:p>
        </p:txBody>
      </p:sp>
      <p:pic>
        <p:nvPicPr>
          <p:cNvPr id="4" name="図 3">
            <a:extLst>
              <a:ext uri="{FF2B5EF4-FFF2-40B4-BE49-F238E27FC236}">
                <a16:creationId xmlns:a16="http://schemas.microsoft.com/office/drawing/2014/main" id="{E4DEC02C-65DE-4A48-9C97-1B32F1A3CD12}"/>
              </a:ext>
            </a:extLst>
          </p:cNvPr>
          <p:cNvPicPr>
            <a:picLocks noChangeAspect="1"/>
          </p:cNvPicPr>
          <p:nvPr/>
        </p:nvPicPr>
        <p:blipFill>
          <a:blip r:embed="rId2"/>
          <a:stretch>
            <a:fillRect/>
          </a:stretch>
        </p:blipFill>
        <p:spPr>
          <a:xfrm>
            <a:off x="1187624" y="4379729"/>
            <a:ext cx="3020144" cy="2478271"/>
          </a:xfrm>
          <a:prstGeom prst="rect">
            <a:avLst/>
          </a:prstGeom>
        </p:spPr>
      </p:pic>
      <p:sp>
        <p:nvSpPr>
          <p:cNvPr id="5" name="吹き出し: 角を丸めた四角形 4">
            <a:extLst>
              <a:ext uri="{FF2B5EF4-FFF2-40B4-BE49-F238E27FC236}">
                <a16:creationId xmlns:a16="http://schemas.microsoft.com/office/drawing/2014/main" id="{3755100C-C3ED-4602-92F1-77D494030904}"/>
              </a:ext>
            </a:extLst>
          </p:cNvPr>
          <p:cNvSpPr/>
          <p:nvPr/>
        </p:nvSpPr>
        <p:spPr>
          <a:xfrm>
            <a:off x="539551" y="1700807"/>
            <a:ext cx="3956249" cy="2478271"/>
          </a:xfrm>
          <a:prstGeom prst="wedgeRoundRectCallout">
            <a:avLst>
              <a:gd name="adj1" fmla="val -4787"/>
              <a:gd name="adj2" fmla="val 60170"/>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吹き出し: 角を丸めた四角形 6">
            <a:extLst>
              <a:ext uri="{FF2B5EF4-FFF2-40B4-BE49-F238E27FC236}">
                <a16:creationId xmlns:a16="http://schemas.microsoft.com/office/drawing/2014/main" id="{5F9C4CEB-37B9-4D7F-B9F4-1F365AD7E6F9}"/>
              </a:ext>
            </a:extLst>
          </p:cNvPr>
          <p:cNvSpPr/>
          <p:nvPr/>
        </p:nvSpPr>
        <p:spPr>
          <a:xfrm>
            <a:off x="4594307" y="1700807"/>
            <a:ext cx="4010142" cy="2478271"/>
          </a:xfrm>
          <a:prstGeom prst="wedgeRoundRectCallout">
            <a:avLst>
              <a:gd name="adj1" fmla="val 6719"/>
              <a:gd name="adj2" fmla="val 62540"/>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a:extLst>
              <a:ext uri="{FF2B5EF4-FFF2-40B4-BE49-F238E27FC236}">
                <a16:creationId xmlns:a16="http://schemas.microsoft.com/office/drawing/2014/main" id="{202320BA-C1D8-4987-9112-F1F36301AB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4088" y="4402172"/>
            <a:ext cx="2243402" cy="2474418"/>
          </a:xfrm>
          <a:prstGeom prst="rect">
            <a:avLst/>
          </a:prstGeom>
        </p:spPr>
      </p:pic>
    </p:spTree>
    <p:extLst>
      <p:ext uri="{BB962C8B-B14F-4D97-AF65-F5344CB8AC3E}">
        <p14:creationId xmlns:p14="http://schemas.microsoft.com/office/powerpoint/2010/main" val="23767651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6251B01-230D-4E5D-9097-4E395751C551}"/>
              </a:ext>
            </a:extLst>
          </p:cNvPr>
          <p:cNvSpPr>
            <a:spLocks noGrp="1"/>
          </p:cNvSpPr>
          <p:nvPr>
            <p:ph type="title"/>
          </p:nvPr>
        </p:nvSpPr>
        <p:spPr/>
        <p:txBody>
          <a:bodyPr/>
          <a:lstStyle/>
          <a:p>
            <a:r>
              <a:rPr lang="ja-JP" altLang="en-US" dirty="0"/>
              <a:t>前回まで</a:t>
            </a:r>
            <a:r>
              <a:rPr kumimoji="1" lang="ja-JP" altLang="en-US" dirty="0"/>
              <a:t>の復習</a:t>
            </a:r>
          </a:p>
        </p:txBody>
      </p:sp>
      <p:sp>
        <p:nvSpPr>
          <p:cNvPr id="3" name="コンテンツ プレースホルダー 2">
            <a:extLst>
              <a:ext uri="{FF2B5EF4-FFF2-40B4-BE49-F238E27FC236}">
                <a16:creationId xmlns:a16="http://schemas.microsoft.com/office/drawing/2014/main" id="{8B97BB3B-A428-4CC3-9EB2-817DC44C6F51}"/>
              </a:ext>
            </a:extLst>
          </p:cNvPr>
          <p:cNvSpPr>
            <a:spLocks noGrp="1"/>
          </p:cNvSpPr>
          <p:nvPr>
            <p:ph idx="1"/>
          </p:nvPr>
        </p:nvSpPr>
        <p:spPr>
          <a:xfrm>
            <a:off x="457200" y="1600200"/>
            <a:ext cx="8229600" cy="4709120"/>
          </a:xfrm>
        </p:spPr>
        <p:txBody>
          <a:bodyPr>
            <a:normAutofit lnSpcReduction="10000"/>
          </a:bodyPr>
          <a:lstStyle/>
          <a:p>
            <a:r>
              <a:rPr kumimoji="1" lang="ja-JP" altLang="en-US" dirty="0"/>
              <a:t>あまりにも強烈で、そのことに対応できず自分が死んでしまう（または自分がバラバラになってしまう）と感じるようなできごとを</a:t>
            </a:r>
            <a:r>
              <a:rPr kumimoji="1" lang="ja-JP" altLang="en-US" dirty="0">
                <a:solidFill>
                  <a:srgbClr val="C00000"/>
                </a:solidFill>
              </a:rPr>
              <a:t>トラウマ体験</a:t>
            </a:r>
            <a:r>
              <a:rPr kumimoji="1" lang="ja-JP" altLang="en-US" dirty="0"/>
              <a:t>と</a:t>
            </a:r>
            <a:r>
              <a:rPr lang="ja-JP" altLang="en-US" dirty="0"/>
              <a:t>いいます。</a:t>
            </a:r>
            <a:endParaRPr lang="en-US" altLang="ja-JP" dirty="0"/>
          </a:p>
          <a:p>
            <a:r>
              <a:rPr kumimoji="1" lang="ja-JP" altLang="en-US" dirty="0"/>
              <a:t>そのできごとが過ぎ去った後でも、心身の不調が残ってしまうことを、</a:t>
            </a:r>
            <a:r>
              <a:rPr kumimoji="1" lang="ja-JP" altLang="en-US" dirty="0">
                <a:solidFill>
                  <a:srgbClr val="C00000"/>
                </a:solidFill>
              </a:rPr>
              <a:t>トラウマ症状</a:t>
            </a:r>
            <a:r>
              <a:rPr kumimoji="1" lang="ja-JP" altLang="en-US" dirty="0"/>
              <a:t>といいます。</a:t>
            </a:r>
            <a:endParaRPr kumimoji="1" lang="en-US" altLang="ja-JP" dirty="0"/>
          </a:p>
          <a:p>
            <a:pPr marL="0" indent="0">
              <a:buNone/>
            </a:pPr>
            <a:endParaRPr lang="en-US" altLang="ja-JP" dirty="0"/>
          </a:p>
          <a:p>
            <a:pPr marL="0" indent="0">
              <a:buNone/>
            </a:pPr>
            <a:r>
              <a:rPr kumimoji="1" lang="ja-JP" altLang="en-US" dirty="0"/>
              <a:t>特に深刻な影響を残すの</a:t>
            </a:r>
            <a:r>
              <a:rPr lang="ja-JP" altLang="en-US" dirty="0"/>
              <a:t>は、</a:t>
            </a:r>
            <a:r>
              <a:rPr lang="ja-JP" altLang="en-US" u="sng" dirty="0"/>
              <a:t>親しい人間関係における暴言や暴力</a:t>
            </a:r>
            <a:r>
              <a:rPr lang="ja-JP" altLang="en-US" dirty="0"/>
              <a:t>であるとされています。</a:t>
            </a:r>
            <a:endParaRPr kumimoji="1" lang="ja-JP" altLang="en-US" dirty="0"/>
          </a:p>
        </p:txBody>
      </p:sp>
    </p:spTree>
    <p:extLst>
      <p:ext uri="{BB962C8B-B14F-4D97-AF65-F5344CB8AC3E}">
        <p14:creationId xmlns:p14="http://schemas.microsoft.com/office/powerpoint/2010/main" val="82235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4A6A1F-A5DF-463D-8B87-510193C11E20}"/>
              </a:ext>
            </a:extLst>
          </p:cNvPr>
          <p:cNvSpPr>
            <a:spLocks noGrp="1"/>
          </p:cNvSpPr>
          <p:nvPr>
            <p:ph type="title"/>
          </p:nvPr>
        </p:nvSpPr>
        <p:spPr/>
        <p:txBody>
          <a:bodyPr>
            <a:normAutofit/>
          </a:bodyPr>
          <a:lstStyle/>
          <a:p>
            <a:r>
              <a:rPr kumimoji="1" lang="ja-JP" altLang="en-US" dirty="0"/>
              <a:t>高子さんにアドバイスしてみよう！</a:t>
            </a:r>
          </a:p>
        </p:txBody>
      </p:sp>
      <p:sp>
        <p:nvSpPr>
          <p:cNvPr id="3" name="コンテンツ プレースホルダー 2">
            <a:extLst>
              <a:ext uri="{FF2B5EF4-FFF2-40B4-BE49-F238E27FC236}">
                <a16:creationId xmlns:a16="http://schemas.microsoft.com/office/drawing/2014/main" id="{8AE60D9A-3C1B-4297-980A-0CD2D4DC96CD}"/>
              </a:ext>
            </a:extLst>
          </p:cNvPr>
          <p:cNvSpPr>
            <a:spLocks noGrp="1"/>
          </p:cNvSpPr>
          <p:nvPr>
            <p:ph sz="half" idx="2"/>
          </p:nvPr>
        </p:nvSpPr>
        <p:spPr>
          <a:xfrm>
            <a:off x="4668920" y="1968033"/>
            <a:ext cx="4038600" cy="2137918"/>
          </a:xfrm>
        </p:spPr>
        <p:txBody>
          <a:bodyPr>
            <a:normAutofit/>
          </a:bodyPr>
          <a:lstStyle/>
          <a:p>
            <a:pPr marL="0" indent="0">
              <a:buNone/>
            </a:pPr>
            <a:r>
              <a:rPr lang="ja-JP" altLang="en-US" dirty="0">
                <a:solidFill>
                  <a:srgbClr val="0070C0"/>
                </a:solidFill>
              </a:rPr>
              <a:t>（例）だれだって失敗はあるよ！　腹が立ったからって、怒鳴ったり、暴力を用いるのはおかしい。</a:t>
            </a:r>
          </a:p>
        </p:txBody>
      </p:sp>
      <p:sp>
        <p:nvSpPr>
          <p:cNvPr id="13" name="コンテンツ プレースホルダー 12">
            <a:extLst>
              <a:ext uri="{FF2B5EF4-FFF2-40B4-BE49-F238E27FC236}">
                <a16:creationId xmlns:a16="http://schemas.microsoft.com/office/drawing/2014/main" id="{EBECEDA4-62D6-47BB-A7B7-45B61E415787}"/>
              </a:ext>
            </a:extLst>
          </p:cNvPr>
          <p:cNvSpPr>
            <a:spLocks noGrp="1"/>
          </p:cNvSpPr>
          <p:nvPr>
            <p:ph sz="half" idx="1"/>
          </p:nvPr>
        </p:nvSpPr>
        <p:spPr>
          <a:xfrm>
            <a:off x="530380" y="1945710"/>
            <a:ext cx="4038600" cy="2160241"/>
          </a:xfrm>
        </p:spPr>
        <p:txBody>
          <a:bodyPr>
            <a:normAutofit/>
          </a:bodyPr>
          <a:lstStyle/>
          <a:p>
            <a:pPr marL="0" indent="0" algn="ctr">
              <a:buNone/>
            </a:pPr>
            <a:r>
              <a:rPr lang="ja-JP" altLang="en-US" dirty="0">
                <a:solidFill>
                  <a:srgbClr val="C00000"/>
                </a:solidFill>
              </a:rPr>
              <a:t>この間の彼の暴力は、</a:t>
            </a:r>
          </a:p>
          <a:p>
            <a:pPr marL="0" indent="0" algn="ctr">
              <a:buNone/>
            </a:pPr>
            <a:r>
              <a:rPr lang="ja-JP" altLang="en-US" dirty="0">
                <a:solidFill>
                  <a:srgbClr val="C00000"/>
                </a:solidFill>
              </a:rPr>
              <a:t>私が料理をだすのが遅れて、彼を怒らせてしまったのが</a:t>
            </a:r>
          </a:p>
          <a:p>
            <a:pPr marL="0" indent="0" algn="ctr">
              <a:buNone/>
            </a:pPr>
            <a:r>
              <a:rPr lang="ja-JP" altLang="en-US" dirty="0">
                <a:solidFill>
                  <a:srgbClr val="C00000"/>
                </a:solidFill>
              </a:rPr>
              <a:t>原因だし</a:t>
            </a:r>
            <a:r>
              <a:rPr lang="en-US" altLang="ja-JP" dirty="0">
                <a:solidFill>
                  <a:srgbClr val="C00000"/>
                </a:solidFill>
              </a:rPr>
              <a:t>…</a:t>
            </a:r>
            <a:r>
              <a:rPr lang="ja-JP" altLang="en-US" dirty="0" err="1">
                <a:solidFill>
                  <a:srgbClr val="C00000"/>
                </a:solidFill>
              </a:rPr>
              <a:t>。</a:t>
            </a:r>
            <a:endParaRPr lang="ja-JP" altLang="en-US" dirty="0">
              <a:solidFill>
                <a:srgbClr val="C00000"/>
              </a:solidFill>
            </a:endParaRPr>
          </a:p>
        </p:txBody>
      </p:sp>
      <p:pic>
        <p:nvPicPr>
          <p:cNvPr id="4" name="図 3">
            <a:extLst>
              <a:ext uri="{FF2B5EF4-FFF2-40B4-BE49-F238E27FC236}">
                <a16:creationId xmlns:a16="http://schemas.microsoft.com/office/drawing/2014/main" id="{E4DEC02C-65DE-4A48-9C97-1B32F1A3CD12}"/>
              </a:ext>
            </a:extLst>
          </p:cNvPr>
          <p:cNvPicPr>
            <a:picLocks noChangeAspect="1"/>
          </p:cNvPicPr>
          <p:nvPr/>
        </p:nvPicPr>
        <p:blipFill>
          <a:blip r:embed="rId2"/>
          <a:stretch>
            <a:fillRect/>
          </a:stretch>
        </p:blipFill>
        <p:spPr>
          <a:xfrm>
            <a:off x="1187624" y="4379729"/>
            <a:ext cx="3020144" cy="2478271"/>
          </a:xfrm>
          <a:prstGeom prst="rect">
            <a:avLst/>
          </a:prstGeom>
        </p:spPr>
      </p:pic>
      <p:sp>
        <p:nvSpPr>
          <p:cNvPr id="5" name="吹き出し: 角を丸めた四角形 4">
            <a:extLst>
              <a:ext uri="{FF2B5EF4-FFF2-40B4-BE49-F238E27FC236}">
                <a16:creationId xmlns:a16="http://schemas.microsoft.com/office/drawing/2014/main" id="{3755100C-C3ED-4602-92F1-77D494030904}"/>
              </a:ext>
            </a:extLst>
          </p:cNvPr>
          <p:cNvSpPr/>
          <p:nvPr/>
        </p:nvSpPr>
        <p:spPr>
          <a:xfrm>
            <a:off x="539551" y="1700807"/>
            <a:ext cx="3956249" cy="2478271"/>
          </a:xfrm>
          <a:prstGeom prst="wedgeRoundRectCallout">
            <a:avLst>
              <a:gd name="adj1" fmla="val -4787"/>
              <a:gd name="adj2" fmla="val 60170"/>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吹き出し: 角を丸めた四角形 6">
            <a:extLst>
              <a:ext uri="{FF2B5EF4-FFF2-40B4-BE49-F238E27FC236}">
                <a16:creationId xmlns:a16="http://schemas.microsoft.com/office/drawing/2014/main" id="{5F9C4CEB-37B9-4D7F-B9F4-1F365AD7E6F9}"/>
              </a:ext>
            </a:extLst>
          </p:cNvPr>
          <p:cNvSpPr/>
          <p:nvPr/>
        </p:nvSpPr>
        <p:spPr>
          <a:xfrm>
            <a:off x="4594307" y="1700807"/>
            <a:ext cx="4010142" cy="2478271"/>
          </a:xfrm>
          <a:prstGeom prst="wedgeRoundRectCallout">
            <a:avLst>
              <a:gd name="adj1" fmla="val 6719"/>
              <a:gd name="adj2" fmla="val 62540"/>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a:extLst>
              <a:ext uri="{FF2B5EF4-FFF2-40B4-BE49-F238E27FC236}">
                <a16:creationId xmlns:a16="http://schemas.microsoft.com/office/drawing/2014/main" id="{2EB047CB-16E0-4858-A89B-1F895798D9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4088" y="4402172"/>
            <a:ext cx="2243402" cy="2474418"/>
          </a:xfrm>
          <a:prstGeom prst="rect">
            <a:avLst/>
          </a:prstGeom>
        </p:spPr>
      </p:pic>
    </p:spTree>
    <p:extLst>
      <p:ext uri="{BB962C8B-B14F-4D97-AF65-F5344CB8AC3E}">
        <p14:creationId xmlns:p14="http://schemas.microsoft.com/office/powerpoint/2010/main" val="18810828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4A6A1F-A5DF-463D-8B87-510193C11E20}"/>
              </a:ext>
            </a:extLst>
          </p:cNvPr>
          <p:cNvSpPr>
            <a:spLocks noGrp="1"/>
          </p:cNvSpPr>
          <p:nvPr>
            <p:ph type="title"/>
          </p:nvPr>
        </p:nvSpPr>
        <p:spPr/>
        <p:txBody>
          <a:bodyPr>
            <a:normAutofit/>
          </a:bodyPr>
          <a:lstStyle/>
          <a:p>
            <a:r>
              <a:rPr kumimoji="1" lang="ja-JP" altLang="en-US" dirty="0"/>
              <a:t>高子さんにアドバイスしてみよう！</a:t>
            </a:r>
          </a:p>
        </p:txBody>
      </p:sp>
      <p:sp>
        <p:nvSpPr>
          <p:cNvPr id="13" name="コンテンツ プレースホルダー 12">
            <a:extLst>
              <a:ext uri="{FF2B5EF4-FFF2-40B4-BE49-F238E27FC236}">
                <a16:creationId xmlns:a16="http://schemas.microsoft.com/office/drawing/2014/main" id="{EBECEDA4-62D6-47BB-A7B7-45B61E415787}"/>
              </a:ext>
            </a:extLst>
          </p:cNvPr>
          <p:cNvSpPr>
            <a:spLocks noGrp="1"/>
          </p:cNvSpPr>
          <p:nvPr>
            <p:ph sz="half" idx="1"/>
          </p:nvPr>
        </p:nvSpPr>
        <p:spPr>
          <a:xfrm>
            <a:off x="530380" y="1882142"/>
            <a:ext cx="4038600" cy="2160241"/>
          </a:xfrm>
        </p:spPr>
        <p:txBody>
          <a:bodyPr>
            <a:normAutofit fontScale="92500" lnSpcReduction="10000"/>
          </a:bodyPr>
          <a:lstStyle/>
          <a:p>
            <a:pPr marL="0" indent="0" algn="ctr">
              <a:buNone/>
            </a:pPr>
            <a:r>
              <a:rPr lang="ja-JP" altLang="en-US" dirty="0">
                <a:solidFill>
                  <a:srgbClr val="C00000"/>
                </a:solidFill>
              </a:rPr>
              <a:t>相談にいきたいけど、</a:t>
            </a:r>
          </a:p>
          <a:p>
            <a:pPr marL="0" indent="0" algn="ctr">
              <a:buNone/>
            </a:pPr>
            <a:r>
              <a:rPr lang="ja-JP" altLang="en-US" dirty="0">
                <a:solidFill>
                  <a:srgbClr val="C00000"/>
                </a:solidFill>
              </a:rPr>
              <a:t>本当に</a:t>
            </a:r>
            <a:r>
              <a:rPr lang="en-US" altLang="ja-JP" dirty="0">
                <a:solidFill>
                  <a:srgbClr val="C00000"/>
                </a:solidFill>
              </a:rPr>
              <a:t>DV</a:t>
            </a:r>
            <a:r>
              <a:rPr lang="ja-JP" altLang="en-US" dirty="0">
                <a:solidFill>
                  <a:srgbClr val="C00000"/>
                </a:solidFill>
              </a:rPr>
              <a:t>か自信がない。</a:t>
            </a:r>
          </a:p>
          <a:p>
            <a:pPr marL="0" indent="0" algn="ctr">
              <a:buNone/>
            </a:pPr>
            <a:r>
              <a:rPr lang="ja-JP" altLang="en-US" dirty="0">
                <a:solidFill>
                  <a:srgbClr val="C00000"/>
                </a:solidFill>
              </a:rPr>
              <a:t>毎日叩かれるわけではないし、母も、「こんなことはよくある」というし</a:t>
            </a:r>
            <a:r>
              <a:rPr lang="en-US" altLang="ja-JP" dirty="0">
                <a:solidFill>
                  <a:srgbClr val="C00000"/>
                </a:solidFill>
              </a:rPr>
              <a:t>…</a:t>
            </a:r>
            <a:r>
              <a:rPr lang="ja-JP" altLang="en-US" dirty="0" err="1">
                <a:solidFill>
                  <a:srgbClr val="C00000"/>
                </a:solidFill>
              </a:rPr>
              <a:t>。</a:t>
            </a:r>
            <a:endParaRPr lang="ja-JP" altLang="en-US" dirty="0">
              <a:solidFill>
                <a:srgbClr val="C00000"/>
              </a:solidFill>
            </a:endParaRPr>
          </a:p>
          <a:p>
            <a:pPr marL="0" indent="0" algn="ctr">
              <a:buNone/>
            </a:pPr>
            <a:endParaRPr lang="ja-JP" altLang="en-US" dirty="0">
              <a:solidFill>
                <a:srgbClr val="C00000"/>
              </a:solidFill>
            </a:endParaRPr>
          </a:p>
        </p:txBody>
      </p:sp>
      <p:pic>
        <p:nvPicPr>
          <p:cNvPr id="4" name="図 3">
            <a:extLst>
              <a:ext uri="{FF2B5EF4-FFF2-40B4-BE49-F238E27FC236}">
                <a16:creationId xmlns:a16="http://schemas.microsoft.com/office/drawing/2014/main" id="{E4DEC02C-65DE-4A48-9C97-1B32F1A3CD12}"/>
              </a:ext>
            </a:extLst>
          </p:cNvPr>
          <p:cNvPicPr>
            <a:picLocks noChangeAspect="1"/>
          </p:cNvPicPr>
          <p:nvPr/>
        </p:nvPicPr>
        <p:blipFill>
          <a:blip r:embed="rId2"/>
          <a:stretch>
            <a:fillRect/>
          </a:stretch>
        </p:blipFill>
        <p:spPr>
          <a:xfrm>
            <a:off x="1187624" y="4379729"/>
            <a:ext cx="3020144" cy="2478271"/>
          </a:xfrm>
          <a:prstGeom prst="rect">
            <a:avLst/>
          </a:prstGeom>
        </p:spPr>
      </p:pic>
      <p:sp>
        <p:nvSpPr>
          <p:cNvPr id="5" name="吹き出し: 角を丸めた四角形 4">
            <a:extLst>
              <a:ext uri="{FF2B5EF4-FFF2-40B4-BE49-F238E27FC236}">
                <a16:creationId xmlns:a16="http://schemas.microsoft.com/office/drawing/2014/main" id="{3755100C-C3ED-4602-92F1-77D494030904}"/>
              </a:ext>
            </a:extLst>
          </p:cNvPr>
          <p:cNvSpPr/>
          <p:nvPr/>
        </p:nvSpPr>
        <p:spPr>
          <a:xfrm>
            <a:off x="539551" y="1700807"/>
            <a:ext cx="3956249" cy="2478271"/>
          </a:xfrm>
          <a:prstGeom prst="wedgeRoundRectCallout">
            <a:avLst>
              <a:gd name="adj1" fmla="val -4787"/>
              <a:gd name="adj2" fmla="val 60170"/>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吹き出し: 角を丸めた四角形 6">
            <a:extLst>
              <a:ext uri="{FF2B5EF4-FFF2-40B4-BE49-F238E27FC236}">
                <a16:creationId xmlns:a16="http://schemas.microsoft.com/office/drawing/2014/main" id="{5F9C4CEB-37B9-4D7F-B9F4-1F365AD7E6F9}"/>
              </a:ext>
            </a:extLst>
          </p:cNvPr>
          <p:cNvSpPr/>
          <p:nvPr/>
        </p:nvSpPr>
        <p:spPr>
          <a:xfrm>
            <a:off x="4594307" y="1700807"/>
            <a:ext cx="4010142" cy="2478271"/>
          </a:xfrm>
          <a:prstGeom prst="wedgeRoundRectCallout">
            <a:avLst>
              <a:gd name="adj1" fmla="val 6719"/>
              <a:gd name="adj2" fmla="val 62540"/>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a:extLst>
              <a:ext uri="{FF2B5EF4-FFF2-40B4-BE49-F238E27FC236}">
                <a16:creationId xmlns:a16="http://schemas.microsoft.com/office/drawing/2014/main" id="{82D8CFC4-A2C0-475C-8CFA-36D73871BC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4088" y="4402172"/>
            <a:ext cx="2243402" cy="2474418"/>
          </a:xfrm>
          <a:prstGeom prst="rect">
            <a:avLst/>
          </a:prstGeom>
        </p:spPr>
      </p:pic>
    </p:spTree>
    <p:extLst>
      <p:ext uri="{BB962C8B-B14F-4D97-AF65-F5344CB8AC3E}">
        <p14:creationId xmlns:p14="http://schemas.microsoft.com/office/powerpoint/2010/main" val="41022393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4A6A1F-A5DF-463D-8B87-510193C11E20}"/>
              </a:ext>
            </a:extLst>
          </p:cNvPr>
          <p:cNvSpPr>
            <a:spLocks noGrp="1"/>
          </p:cNvSpPr>
          <p:nvPr>
            <p:ph type="title"/>
          </p:nvPr>
        </p:nvSpPr>
        <p:spPr/>
        <p:txBody>
          <a:bodyPr>
            <a:normAutofit/>
          </a:bodyPr>
          <a:lstStyle/>
          <a:p>
            <a:r>
              <a:rPr kumimoji="1" lang="ja-JP" altLang="en-US" dirty="0"/>
              <a:t>高子さんにアドバイスしてみよう！</a:t>
            </a:r>
          </a:p>
        </p:txBody>
      </p:sp>
      <p:sp>
        <p:nvSpPr>
          <p:cNvPr id="3" name="コンテンツ プレースホルダー 2">
            <a:extLst>
              <a:ext uri="{FF2B5EF4-FFF2-40B4-BE49-F238E27FC236}">
                <a16:creationId xmlns:a16="http://schemas.microsoft.com/office/drawing/2014/main" id="{8AE60D9A-3C1B-4297-980A-0CD2D4DC96CD}"/>
              </a:ext>
            </a:extLst>
          </p:cNvPr>
          <p:cNvSpPr>
            <a:spLocks noGrp="1"/>
          </p:cNvSpPr>
          <p:nvPr>
            <p:ph sz="half" idx="2"/>
          </p:nvPr>
        </p:nvSpPr>
        <p:spPr>
          <a:xfrm>
            <a:off x="4648200" y="1882142"/>
            <a:ext cx="4038600" cy="2160241"/>
          </a:xfrm>
        </p:spPr>
        <p:txBody>
          <a:bodyPr>
            <a:noAutofit/>
          </a:bodyPr>
          <a:lstStyle/>
          <a:p>
            <a:pPr marL="0" indent="0">
              <a:buNone/>
            </a:pPr>
            <a:r>
              <a:rPr lang="ja-JP" altLang="en-US" sz="2600" dirty="0">
                <a:solidFill>
                  <a:srgbClr val="0070C0"/>
                </a:solidFill>
              </a:rPr>
              <a:t>（例）相手を恐怖で支配する行動や言葉のすべてが</a:t>
            </a:r>
            <a:r>
              <a:rPr lang="en-US" altLang="ja-JP" sz="2600" dirty="0">
                <a:solidFill>
                  <a:srgbClr val="0070C0"/>
                </a:solidFill>
              </a:rPr>
              <a:t>DV</a:t>
            </a:r>
            <a:r>
              <a:rPr lang="ja-JP" altLang="en-US" sz="2600" dirty="0">
                <a:solidFill>
                  <a:srgbClr val="0070C0"/>
                </a:solidFill>
              </a:rPr>
              <a:t>に含まれるんだって。夫がやっていることは典型的な</a:t>
            </a:r>
            <a:r>
              <a:rPr lang="en-US" altLang="ja-JP" sz="2600" dirty="0">
                <a:solidFill>
                  <a:srgbClr val="0070C0"/>
                </a:solidFill>
              </a:rPr>
              <a:t>DV</a:t>
            </a:r>
            <a:r>
              <a:rPr lang="ja-JP" altLang="en-US" sz="2600" dirty="0">
                <a:solidFill>
                  <a:srgbClr val="0070C0"/>
                </a:solidFill>
              </a:rPr>
              <a:t>よ。一緒に相談にいこう！</a:t>
            </a:r>
          </a:p>
        </p:txBody>
      </p:sp>
      <p:sp>
        <p:nvSpPr>
          <p:cNvPr id="13" name="コンテンツ プレースホルダー 12">
            <a:extLst>
              <a:ext uri="{FF2B5EF4-FFF2-40B4-BE49-F238E27FC236}">
                <a16:creationId xmlns:a16="http://schemas.microsoft.com/office/drawing/2014/main" id="{EBECEDA4-62D6-47BB-A7B7-45B61E415787}"/>
              </a:ext>
            </a:extLst>
          </p:cNvPr>
          <p:cNvSpPr>
            <a:spLocks noGrp="1"/>
          </p:cNvSpPr>
          <p:nvPr>
            <p:ph sz="half" idx="1"/>
          </p:nvPr>
        </p:nvSpPr>
        <p:spPr>
          <a:xfrm>
            <a:off x="530380" y="1882142"/>
            <a:ext cx="4038600" cy="2160241"/>
          </a:xfrm>
        </p:spPr>
        <p:txBody>
          <a:bodyPr>
            <a:normAutofit fontScale="92500" lnSpcReduction="10000"/>
          </a:bodyPr>
          <a:lstStyle/>
          <a:p>
            <a:pPr marL="0" indent="0" algn="ctr">
              <a:buNone/>
            </a:pPr>
            <a:r>
              <a:rPr lang="ja-JP" altLang="en-US" dirty="0">
                <a:solidFill>
                  <a:srgbClr val="C00000"/>
                </a:solidFill>
              </a:rPr>
              <a:t>相談にいきたいけど、</a:t>
            </a:r>
          </a:p>
          <a:p>
            <a:pPr marL="0" indent="0" algn="ctr">
              <a:buNone/>
            </a:pPr>
            <a:r>
              <a:rPr lang="ja-JP" altLang="en-US" dirty="0">
                <a:solidFill>
                  <a:srgbClr val="C00000"/>
                </a:solidFill>
              </a:rPr>
              <a:t>本当に</a:t>
            </a:r>
            <a:r>
              <a:rPr lang="en-US" altLang="ja-JP" dirty="0">
                <a:solidFill>
                  <a:srgbClr val="C00000"/>
                </a:solidFill>
              </a:rPr>
              <a:t>DV</a:t>
            </a:r>
            <a:r>
              <a:rPr lang="ja-JP" altLang="en-US" dirty="0">
                <a:solidFill>
                  <a:srgbClr val="C00000"/>
                </a:solidFill>
              </a:rPr>
              <a:t>か自信がない。</a:t>
            </a:r>
          </a:p>
          <a:p>
            <a:pPr marL="0" indent="0" algn="ctr">
              <a:buNone/>
            </a:pPr>
            <a:r>
              <a:rPr lang="ja-JP" altLang="en-US" dirty="0">
                <a:solidFill>
                  <a:srgbClr val="C00000"/>
                </a:solidFill>
              </a:rPr>
              <a:t>毎日叩かれるわけではないし、彼も母も、「こんなことはよくある」というし</a:t>
            </a:r>
            <a:r>
              <a:rPr lang="en-US" altLang="ja-JP" dirty="0">
                <a:solidFill>
                  <a:srgbClr val="C00000"/>
                </a:solidFill>
              </a:rPr>
              <a:t>…</a:t>
            </a:r>
            <a:r>
              <a:rPr lang="ja-JP" altLang="en-US" dirty="0" err="1">
                <a:solidFill>
                  <a:srgbClr val="C00000"/>
                </a:solidFill>
              </a:rPr>
              <a:t>。</a:t>
            </a:r>
            <a:endParaRPr lang="ja-JP" altLang="en-US" dirty="0">
              <a:solidFill>
                <a:srgbClr val="C00000"/>
              </a:solidFill>
            </a:endParaRPr>
          </a:p>
          <a:p>
            <a:pPr marL="0" indent="0" algn="ctr">
              <a:buNone/>
            </a:pPr>
            <a:endParaRPr lang="ja-JP" altLang="en-US" dirty="0">
              <a:solidFill>
                <a:srgbClr val="C00000"/>
              </a:solidFill>
            </a:endParaRPr>
          </a:p>
        </p:txBody>
      </p:sp>
      <p:pic>
        <p:nvPicPr>
          <p:cNvPr id="4" name="図 3">
            <a:extLst>
              <a:ext uri="{FF2B5EF4-FFF2-40B4-BE49-F238E27FC236}">
                <a16:creationId xmlns:a16="http://schemas.microsoft.com/office/drawing/2014/main" id="{E4DEC02C-65DE-4A48-9C97-1B32F1A3CD12}"/>
              </a:ext>
            </a:extLst>
          </p:cNvPr>
          <p:cNvPicPr>
            <a:picLocks noChangeAspect="1"/>
          </p:cNvPicPr>
          <p:nvPr/>
        </p:nvPicPr>
        <p:blipFill>
          <a:blip r:embed="rId2"/>
          <a:stretch>
            <a:fillRect/>
          </a:stretch>
        </p:blipFill>
        <p:spPr>
          <a:xfrm>
            <a:off x="1187624" y="4379729"/>
            <a:ext cx="3020144" cy="2478271"/>
          </a:xfrm>
          <a:prstGeom prst="rect">
            <a:avLst/>
          </a:prstGeom>
        </p:spPr>
      </p:pic>
      <p:sp>
        <p:nvSpPr>
          <p:cNvPr id="5" name="吹き出し: 角を丸めた四角形 4">
            <a:extLst>
              <a:ext uri="{FF2B5EF4-FFF2-40B4-BE49-F238E27FC236}">
                <a16:creationId xmlns:a16="http://schemas.microsoft.com/office/drawing/2014/main" id="{3755100C-C3ED-4602-92F1-77D494030904}"/>
              </a:ext>
            </a:extLst>
          </p:cNvPr>
          <p:cNvSpPr/>
          <p:nvPr/>
        </p:nvSpPr>
        <p:spPr>
          <a:xfrm>
            <a:off x="539551" y="1700807"/>
            <a:ext cx="3956249" cy="2478271"/>
          </a:xfrm>
          <a:prstGeom prst="wedgeRoundRectCallout">
            <a:avLst>
              <a:gd name="adj1" fmla="val -4787"/>
              <a:gd name="adj2" fmla="val 60170"/>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吹き出し: 角を丸めた四角形 6">
            <a:extLst>
              <a:ext uri="{FF2B5EF4-FFF2-40B4-BE49-F238E27FC236}">
                <a16:creationId xmlns:a16="http://schemas.microsoft.com/office/drawing/2014/main" id="{5F9C4CEB-37B9-4D7F-B9F4-1F365AD7E6F9}"/>
              </a:ext>
            </a:extLst>
          </p:cNvPr>
          <p:cNvSpPr/>
          <p:nvPr/>
        </p:nvSpPr>
        <p:spPr>
          <a:xfrm>
            <a:off x="4594307" y="1700807"/>
            <a:ext cx="4010142" cy="2478271"/>
          </a:xfrm>
          <a:prstGeom prst="wedgeRoundRectCallout">
            <a:avLst>
              <a:gd name="adj1" fmla="val 6719"/>
              <a:gd name="adj2" fmla="val 62540"/>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a:extLst>
              <a:ext uri="{FF2B5EF4-FFF2-40B4-BE49-F238E27FC236}">
                <a16:creationId xmlns:a16="http://schemas.microsoft.com/office/drawing/2014/main" id="{130C49D3-8A1A-4769-B556-80014F5AE3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4088" y="4402172"/>
            <a:ext cx="2243402" cy="2474418"/>
          </a:xfrm>
          <a:prstGeom prst="rect">
            <a:avLst/>
          </a:prstGeom>
        </p:spPr>
      </p:pic>
    </p:spTree>
    <p:extLst>
      <p:ext uri="{BB962C8B-B14F-4D97-AF65-F5344CB8AC3E}">
        <p14:creationId xmlns:p14="http://schemas.microsoft.com/office/powerpoint/2010/main" val="34964255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コンテンツ プレースホルダー 12">
            <a:extLst>
              <a:ext uri="{FF2B5EF4-FFF2-40B4-BE49-F238E27FC236}">
                <a16:creationId xmlns:a16="http://schemas.microsoft.com/office/drawing/2014/main" id="{663A5BA0-180A-4F24-89B6-251DFD986839}"/>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899592" y="283593"/>
            <a:ext cx="1440160" cy="1440160"/>
          </a:xfrm>
        </p:spPr>
      </p:pic>
      <p:pic>
        <p:nvPicPr>
          <p:cNvPr id="15" name="コンテンツ プレースホルダー 14">
            <a:extLst>
              <a:ext uri="{FF2B5EF4-FFF2-40B4-BE49-F238E27FC236}">
                <a16:creationId xmlns:a16="http://schemas.microsoft.com/office/drawing/2014/main" id="{2C8C7C2E-33EF-4B33-9B8D-5F7966E5A2FF}"/>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899592" y="1778679"/>
            <a:ext cx="1439862" cy="1439862"/>
          </a:xfrm>
        </p:spPr>
      </p:pic>
      <p:pic>
        <p:nvPicPr>
          <p:cNvPr id="17" name="コンテンツ プレースホルダー 16">
            <a:extLst>
              <a:ext uri="{FF2B5EF4-FFF2-40B4-BE49-F238E27FC236}">
                <a16:creationId xmlns:a16="http://schemas.microsoft.com/office/drawing/2014/main" id="{5809D0E0-BC21-4246-B8CA-0DC31DE2921A}"/>
              </a:ext>
            </a:extLst>
          </p:cNvPr>
          <p:cNvPicPr>
            <a:picLocks noGrp="1" noChangeAspect="1"/>
          </p:cNvPicPr>
          <p:nvPr>
            <p:ph sz="quarter" idx="15"/>
          </p:nvPr>
        </p:nvPicPr>
        <p:blipFill>
          <a:blip r:embed="rId4">
            <a:extLst>
              <a:ext uri="{28A0092B-C50C-407E-A947-70E740481C1C}">
                <a14:useLocalDpi xmlns:a14="http://schemas.microsoft.com/office/drawing/2010/main" val="0"/>
              </a:ext>
            </a:extLst>
          </a:blip>
          <a:stretch>
            <a:fillRect/>
          </a:stretch>
        </p:blipFill>
        <p:spPr>
          <a:xfrm>
            <a:off x="899295" y="3268390"/>
            <a:ext cx="1440159" cy="1440159"/>
          </a:xfrm>
        </p:spPr>
      </p:pic>
      <p:sp>
        <p:nvSpPr>
          <p:cNvPr id="7" name="コンテンツ プレースホルダー 6">
            <a:extLst>
              <a:ext uri="{FF2B5EF4-FFF2-40B4-BE49-F238E27FC236}">
                <a16:creationId xmlns:a16="http://schemas.microsoft.com/office/drawing/2014/main" id="{66CEDF51-5981-4027-841A-D42AB935291B}"/>
              </a:ext>
            </a:extLst>
          </p:cNvPr>
          <p:cNvSpPr>
            <a:spLocks noGrp="1"/>
          </p:cNvSpPr>
          <p:nvPr>
            <p:ph sz="quarter" idx="16"/>
          </p:nvPr>
        </p:nvSpPr>
        <p:spPr/>
        <p:txBody>
          <a:bodyPr>
            <a:normAutofit/>
          </a:bodyPr>
          <a:lstStyle/>
          <a:p>
            <a:r>
              <a:rPr kumimoji="1" lang="ja-JP" altLang="en-US" dirty="0"/>
              <a:t>自分のことだとなかなか客観的になるのは難しいけど、高子さんにアドバイスをする形なら、スムーズに言葉が出てくるニャ！</a:t>
            </a:r>
            <a:endParaRPr kumimoji="1" lang="en-US" altLang="ja-JP" dirty="0"/>
          </a:p>
        </p:txBody>
      </p:sp>
      <p:sp>
        <p:nvSpPr>
          <p:cNvPr id="8" name="コンテンツ プレースホルダー 7">
            <a:extLst>
              <a:ext uri="{FF2B5EF4-FFF2-40B4-BE49-F238E27FC236}">
                <a16:creationId xmlns:a16="http://schemas.microsoft.com/office/drawing/2014/main" id="{F9DCE8A7-AF67-4A6F-8256-36BF8F055906}"/>
              </a:ext>
            </a:extLst>
          </p:cNvPr>
          <p:cNvSpPr>
            <a:spLocks noGrp="1"/>
          </p:cNvSpPr>
          <p:nvPr>
            <p:ph sz="quarter" idx="17"/>
          </p:nvPr>
        </p:nvSpPr>
        <p:spPr/>
        <p:txBody>
          <a:bodyPr>
            <a:normAutofit/>
          </a:bodyPr>
          <a:lstStyle/>
          <a:p>
            <a:r>
              <a:rPr kumimoji="1" lang="ja-JP" altLang="en-US" dirty="0"/>
              <a:t>それに、人に対してアドバイスをすることで、自分の中の考えに対しても少し冷静になれるんじゃない？</a:t>
            </a:r>
          </a:p>
        </p:txBody>
      </p:sp>
      <p:sp>
        <p:nvSpPr>
          <p:cNvPr id="9" name="コンテンツ プレースホルダー 8">
            <a:extLst>
              <a:ext uri="{FF2B5EF4-FFF2-40B4-BE49-F238E27FC236}">
                <a16:creationId xmlns:a16="http://schemas.microsoft.com/office/drawing/2014/main" id="{86477843-E83A-467E-8691-53757B2C0961}"/>
              </a:ext>
            </a:extLst>
          </p:cNvPr>
          <p:cNvSpPr>
            <a:spLocks noGrp="1"/>
          </p:cNvSpPr>
          <p:nvPr>
            <p:ph sz="quarter" idx="18"/>
          </p:nvPr>
        </p:nvSpPr>
        <p:spPr/>
        <p:txBody>
          <a:bodyPr>
            <a:normAutofit/>
          </a:bodyPr>
          <a:lstStyle/>
          <a:p>
            <a:r>
              <a:rPr kumimoji="1" lang="ja-JP" altLang="en-US" dirty="0"/>
              <a:t>でも、確かに冷静にはなれるけど、自分が本当に自責的な考えを持っているかどうかなんて、正直すぐにはピンと来ないニャ～？</a:t>
            </a:r>
          </a:p>
        </p:txBody>
      </p:sp>
      <p:pic>
        <p:nvPicPr>
          <p:cNvPr id="19" name="コンテンツ プレースホルダー 18">
            <a:extLst>
              <a:ext uri="{FF2B5EF4-FFF2-40B4-BE49-F238E27FC236}">
                <a16:creationId xmlns:a16="http://schemas.microsoft.com/office/drawing/2014/main" id="{B8C36BE8-6DA8-4C42-A34C-D2A9013E1CE9}"/>
              </a:ext>
            </a:extLst>
          </p:cNvPr>
          <p:cNvPicPr>
            <a:picLocks noGrp="1" noChangeAspect="1"/>
          </p:cNvPicPr>
          <p:nvPr>
            <p:ph sz="quarter" idx="19"/>
          </p:nvPr>
        </p:nvPicPr>
        <p:blipFill>
          <a:blip r:embed="rId5">
            <a:extLst>
              <a:ext uri="{28A0092B-C50C-407E-A947-70E740481C1C}">
                <a14:useLocalDpi xmlns:a14="http://schemas.microsoft.com/office/drawing/2010/main" val="0"/>
              </a:ext>
            </a:extLst>
          </a:blip>
          <a:stretch>
            <a:fillRect/>
          </a:stretch>
        </p:blipFill>
        <p:spPr>
          <a:xfrm>
            <a:off x="899592" y="4774438"/>
            <a:ext cx="1439862" cy="1439862"/>
          </a:xfrm>
        </p:spPr>
      </p:pic>
      <p:sp>
        <p:nvSpPr>
          <p:cNvPr id="11" name="コンテンツ プレースホルダー 10">
            <a:extLst>
              <a:ext uri="{FF2B5EF4-FFF2-40B4-BE49-F238E27FC236}">
                <a16:creationId xmlns:a16="http://schemas.microsoft.com/office/drawing/2014/main" id="{29CFD77E-D5C4-46D7-8D64-9ED70B860BAC}"/>
              </a:ext>
            </a:extLst>
          </p:cNvPr>
          <p:cNvSpPr>
            <a:spLocks noGrp="1"/>
          </p:cNvSpPr>
          <p:nvPr>
            <p:ph sz="quarter" idx="20"/>
          </p:nvPr>
        </p:nvSpPr>
        <p:spPr/>
        <p:txBody>
          <a:bodyPr>
            <a:normAutofit lnSpcReduction="10000"/>
          </a:bodyPr>
          <a:lstStyle/>
          <a:p>
            <a:r>
              <a:rPr kumimoji="1" lang="ja-JP" altLang="en-US" dirty="0"/>
              <a:t>自分ですぐに気づくことができたら、苦労はしないわよね。自分が自責的な考えを持っているかどうか、次のページのチェックリストで確かめてみましょう！</a:t>
            </a:r>
          </a:p>
        </p:txBody>
      </p:sp>
    </p:spTree>
    <p:extLst>
      <p:ext uri="{BB962C8B-B14F-4D97-AF65-F5344CB8AC3E}">
        <p14:creationId xmlns:p14="http://schemas.microsoft.com/office/powerpoint/2010/main" val="32538501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581889-32E6-496B-8D80-78CA43594657}"/>
              </a:ext>
            </a:extLst>
          </p:cNvPr>
          <p:cNvSpPr>
            <a:spLocks noGrp="1"/>
          </p:cNvSpPr>
          <p:nvPr>
            <p:ph type="title"/>
          </p:nvPr>
        </p:nvSpPr>
        <p:spPr>
          <a:xfrm>
            <a:off x="2600044" y="427612"/>
            <a:ext cx="5797679" cy="1034223"/>
          </a:xfrm>
          <a:noFill/>
        </p:spPr>
        <p:txBody>
          <a:bodyPr>
            <a:noAutofit/>
          </a:bodyPr>
          <a:lstStyle/>
          <a:p>
            <a:pPr algn="l"/>
            <a:r>
              <a:rPr kumimoji="1" lang="ja-JP" altLang="en-US" sz="2400" dirty="0"/>
              <a:t>あなたも、高子さんと</a:t>
            </a:r>
            <a:r>
              <a:rPr lang="ja-JP" altLang="en-US" sz="2400" dirty="0"/>
              <a:t>同じ</a:t>
            </a:r>
            <a:r>
              <a:rPr kumimoji="1" lang="ja-JP" altLang="en-US" sz="2400" dirty="0"/>
              <a:t>よう</a:t>
            </a:r>
            <a:r>
              <a:rPr lang="ja-JP" altLang="en-US" sz="2400" dirty="0"/>
              <a:t>に自分を否定する考えを持っていませんか？</a:t>
            </a:r>
            <a:br>
              <a:rPr lang="en-US" altLang="ja-JP" sz="2400" dirty="0"/>
            </a:br>
            <a:r>
              <a:rPr lang="ja-JP" altLang="en-US" sz="2400" dirty="0"/>
              <a:t>以下のチェックリストで確かめてみましょう。</a:t>
            </a:r>
            <a:endParaRPr kumimoji="1" lang="ja-JP" altLang="en-US" sz="2400" dirty="0"/>
          </a:p>
        </p:txBody>
      </p:sp>
      <p:pic>
        <p:nvPicPr>
          <p:cNvPr id="5" name="コンテンツ プレースホルダー 12">
            <a:extLst>
              <a:ext uri="{FF2B5EF4-FFF2-40B4-BE49-F238E27FC236}">
                <a16:creationId xmlns:a16="http://schemas.microsoft.com/office/drawing/2014/main" id="{7B508D14-000F-41A3-AEED-D51D6D19B0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319776"/>
            <a:ext cx="1440160" cy="1440160"/>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インク 5">
                <a:extLst>
                  <a:ext uri="{FF2B5EF4-FFF2-40B4-BE49-F238E27FC236}">
                    <a16:creationId xmlns:a16="http://schemas.microsoft.com/office/drawing/2014/main" id="{ECEEF093-A656-4907-A3A5-ADCC98EE9DFA}"/>
                  </a:ext>
                </a:extLst>
              </p14:cNvPr>
              <p14:cNvContentPartPr/>
              <p14:nvPr/>
            </p14:nvContentPartPr>
            <p14:xfrm>
              <a:off x="2213643" y="260648"/>
              <a:ext cx="6184080" cy="1368152"/>
            </p14:xfrm>
          </p:contentPart>
        </mc:Choice>
        <mc:Fallback xmlns="">
          <p:pic>
            <p:nvPicPr>
              <p:cNvPr id="6" name="インク 5">
                <a:extLst>
                  <a:ext uri="{FF2B5EF4-FFF2-40B4-BE49-F238E27FC236}">
                    <a16:creationId xmlns:a16="http://schemas.microsoft.com/office/drawing/2014/main" id="{ECEEF093-A656-4907-A3A5-ADCC98EE9DFA}"/>
                  </a:ext>
                </a:extLst>
              </p:cNvPr>
              <p:cNvPicPr/>
              <p:nvPr/>
            </p:nvPicPr>
            <p:blipFill>
              <a:blip r:embed="rId4"/>
              <a:stretch>
                <a:fillRect/>
              </a:stretch>
            </p:blipFill>
            <p:spPr>
              <a:xfrm>
                <a:off x="2207514" y="254539"/>
                <a:ext cx="6196337" cy="1380371"/>
              </a:xfrm>
              <a:prstGeom prst="rect">
                <a:avLst/>
              </a:prstGeom>
            </p:spPr>
          </p:pic>
        </mc:Fallback>
      </mc:AlternateContent>
      <p:graphicFrame>
        <p:nvGraphicFramePr>
          <p:cNvPr id="9" name="コンテンツ プレースホルダー 3">
            <a:extLst>
              <a:ext uri="{FF2B5EF4-FFF2-40B4-BE49-F238E27FC236}">
                <a16:creationId xmlns:a16="http://schemas.microsoft.com/office/drawing/2014/main" id="{1A47343A-0F4D-4E57-93E2-6D9D26C2BE26}"/>
              </a:ext>
            </a:extLst>
          </p:cNvPr>
          <p:cNvGraphicFramePr>
            <a:graphicFrameLocks/>
          </p:cNvGraphicFramePr>
          <p:nvPr>
            <p:extLst>
              <p:ext uri="{D42A27DB-BD31-4B8C-83A1-F6EECF244321}">
                <p14:modId xmlns:p14="http://schemas.microsoft.com/office/powerpoint/2010/main" val="2626753038"/>
              </p:ext>
            </p:extLst>
          </p:nvPr>
        </p:nvGraphicFramePr>
        <p:xfrm>
          <a:off x="457257" y="1989247"/>
          <a:ext cx="8229485" cy="4429192"/>
        </p:xfrm>
        <a:graphic>
          <a:graphicData uri="http://schemas.openxmlformats.org/drawingml/2006/table">
            <a:tbl>
              <a:tblPr firstRow="1" bandRow="1">
                <a:tableStyleId>{5940675A-B579-460E-94D1-54222C63F5DA}</a:tableStyleId>
              </a:tblPr>
              <a:tblGrid>
                <a:gridCol w="5655505">
                  <a:extLst>
                    <a:ext uri="{9D8B030D-6E8A-4147-A177-3AD203B41FA5}">
                      <a16:colId xmlns:a16="http://schemas.microsoft.com/office/drawing/2014/main" val="3663264766"/>
                    </a:ext>
                  </a:extLst>
                </a:gridCol>
                <a:gridCol w="2573980">
                  <a:extLst>
                    <a:ext uri="{9D8B030D-6E8A-4147-A177-3AD203B41FA5}">
                      <a16:colId xmlns:a16="http://schemas.microsoft.com/office/drawing/2014/main" val="89595208"/>
                    </a:ext>
                  </a:extLst>
                </a:gridCol>
              </a:tblGrid>
              <a:tr h="6776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dirty="0">
                          <a:solidFill>
                            <a:srgbClr val="C00000"/>
                          </a:solidFill>
                          <a:latin typeface="あんずもじ" panose="02000600000000000000" pitchFamily="2" charset="-128"/>
                          <a:ea typeface="あんずもじ" panose="02000600000000000000" pitchFamily="2" charset="-128"/>
                        </a:rPr>
                        <a:t>★自分が以下の考えをもっているかどうかを、確かめましょう。</a:t>
                      </a:r>
                      <a:endParaRPr lang="en-US" altLang="ja-JP" sz="2000" b="1" dirty="0">
                        <a:solidFill>
                          <a:srgbClr val="C00000"/>
                        </a:solidFill>
                        <a:latin typeface="あんずもじ" panose="02000600000000000000" pitchFamily="2" charset="-128"/>
                        <a:ea typeface="あんずもじ" panose="02000600000000000000" pitchFamily="2" charset="-128"/>
                      </a:endParaRPr>
                    </a:p>
                  </a:txBody>
                  <a:tcPr marL="83943" marR="83943"/>
                </a:tc>
                <a:tc>
                  <a:txBody>
                    <a:bodyPr/>
                    <a:lstStyle/>
                    <a:p>
                      <a:r>
                        <a:rPr kumimoji="1" lang="ja-JP" altLang="en-US" sz="2000" dirty="0">
                          <a:solidFill>
                            <a:srgbClr val="C00000"/>
                          </a:solidFill>
                          <a:latin typeface="あんずもじ" panose="02000600000000000000" pitchFamily="2" charset="-128"/>
                          <a:ea typeface="あんずもじ" panose="02000600000000000000" pitchFamily="2" charset="-128"/>
                        </a:rPr>
                        <a:t>あなたにあてはまりますか？</a:t>
                      </a:r>
                    </a:p>
                  </a:txBody>
                  <a:tcPr marL="83943" marR="83943"/>
                </a:tc>
                <a:extLst>
                  <a:ext uri="{0D108BD9-81ED-4DB2-BD59-A6C34878D82A}">
                    <a16:rowId xmlns:a16="http://schemas.microsoft.com/office/drawing/2014/main" val="3590644218"/>
                  </a:ext>
                </a:extLst>
              </a:tr>
              <a:tr h="8249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0" dirty="0">
                          <a:solidFill>
                            <a:schemeClr val="bg2">
                              <a:lumMod val="25000"/>
                            </a:schemeClr>
                          </a:solidFill>
                          <a:latin typeface="あんずもじ" panose="02000600000000000000" pitchFamily="2" charset="-128"/>
                          <a:ea typeface="あんずもじ" panose="02000600000000000000" pitchFamily="2" charset="-128"/>
                        </a:rPr>
                        <a:t>１</a:t>
                      </a:r>
                      <a:r>
                        <a:rPr lang="en-US" altLang="ja-JP" sz="2000" b="0" dirty="0">
                          <a:solidFill>
                            <a:schemeClr val="bg2">
                              <a:lumMod val="25000"/>
                            </a:schemeClr>
                          </a:solidFill>
                          <a:latin typeface="あんずもじ" panose="02000600000000000000" pitchFamily="2" charset="-128"/>
                          <a:ea typeface="あんずもじ" panose="02000600000000000000" pitchFamily="2" charset="-128"/>
                        </a:rPr>
                        <a:t>.</a:t>
                      </a:r>
                      <a:r>
                        <a:rPr lang="ja-JP" altLang="en-US" sz="2000" b="0" dirty="0">
                          <a:solidFill>
                            <a:schemeClr val="bg2">
                              <a:lumMod val="25000"/>
                            </a:schemeClr>
                          </a:solidFill>
                          <a:latin typeface="あんずもじ" panose="02000600000000000000" pitchFamily="2" charset="-128"/>
                          <a:ea typeface="あんずもじ" panose="02000600000000000000" pitchFamily="2" charset="-128"/>
                        </a:rPr>
                        <a:t>こんなひどい目にあうのは、自分がダメな人間だからだと考えてしまう。</a:t>
                      </a:r>
                      <a:endParaRPr lang="en-US" altLang="ja-JP" sz="2000" b="0" dirty="0">
                        <a:solidFill>
                          <a:schemeClr val="bg2">
                            <a:lumMod val="25000"/>
                          </a:schemeClr>
                        </a:solidFill>
                        <a:latin typeface="あんずもじ" panose="02000600000000000000" pitchFamily="2" charset="-128"/>
                        <a:ea typeface="あんずもじ" panose="02000600000000000000" pitchFamily="2" charset="-128"/>
                      </a:endParaRPr>
                    </a:p>
                  </a:txBody>
                  <a:tcPr marL="83943" marR="83943"/>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chemeClr val="bg2">
                              <a:lumMod val="25000"/>
                            </a:schemeClr>
                          </a:solidFill>
                          <a:effectLst/>
                          <a:uLnTx/>
                          <a:uFillTx/>
                          <a:latin typeface="あんずもじ" panose="02000600000000000000" pitchFamily="2" charset="-128"/>
                          <a:ea typeface="あんずもじ" panose="02000600000000000000" pitchFamily="2" charset="-128"/>
                          <a:cs typeface="+mn-cs"/>
                        </a:rPr>
                        <a:t>○　あてはまる</a:t>
                      </a:r>
                      <a:endParaRPr kumimoji="1" lang="en-US" altLang="ja-JP" sz="2000" b="0" i="0" u="none" strike="noStrike" kern="1200" cap="none" spc="0" normalizeH="0" baseline="0" noProof="0" dirty="0">
                        <a:ln>
                          <a:noFill/>
                        </a:ln>
                        <a:solidFill>
                          <a:schemeClr val="bg2">
                            <a:lumMod val="25000"/>
                          </a:schemeClr>
                        </a:solidFill>
                        <a:effectLst/>
                        <a:uLnTx/>
                        <a:uFillTx/>
                        <a:latin typeface="あんずもじ" panose="02000600000000000000" pitchFamily="2" charset="-128"/>
                        <a:ea typeface="あんずもじ" panose="02000600000000000000" pitchFamily="2"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chemeClr val="bg2">
                              <a:lumMod val="25000"/>
                            </a:schemeClr>
                          </a:solidFill>
                          <a:effectLst/>
                          <a:uLnTx/>
                          <a:uFillTx/>
                          <a:latin typeface="あんずもじ" panose="02000600000000000000" pitchFamily="2" charset="-128"/>
                          <a:ea typeface="あんずもじ" panose="02000600000000000000" pitchFamily="2" charset="-128"/>
                          <a:cs typeface="+mn-cs"/>
                        </a:rPr>
                        <a:t>△　少しあてはまる</a:t>
                      </a:r>
                      <a:endParaRPr kumimoji="1" lang="en-US" altLang="ja-JP" sz="2000" b="0" i="0" u="none" strike="noStrike" kern="1200" cap="none" spc="0" normalizeH="0" baseline="0" noProof="0" dirty="0">
                        <a:ln>
                          <a:noFill/>
                        </a:ln>
                        <a:solidFill>
                          <a:schemeClr val="bg2">
                            <a:lumMod val="25000"/>
                          </a:schemeClr>
                        </a:solidFill>
                        <a:effectLst/>
                        <a:uLnTx/>
                        <a:uFillTx/>
                        <a:latin typeface="あんずもじ" panose="02000600000000000000" pitchFamily="2" charset="-128"/>
                        <a:ea typeface="あんずもじ" panose="02000600000000000000" pitchFamily="2"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chemeClr val="bg2">
                              <a:lumMod val="25000"/>
                            </a:schemeClr>
                          </a:solidFill>
                          <a:effectLst/>
                          <a:uLnTx/>
                          <a:uFillTx/>
                          <a:latin typeface="あんずもじ" panose="02000600000000000000" pitchFamily="2" charset="-128"/>
                          <a:ea typeface="あんずもじ" panose="02000600000000000000" pitchFamily="2" charset="-128"/>
                          <a:cs typeface="+mn-cs"/>
                        </a:rPr>
                        <a:t>×</a:t>
                      </a:r>
                      <a:r>
                        <a:rPr kumimoji="1" lang="ja-JP" altLang="en-US" sz="2000" b="0" i="0" u="none" strike="noStrike" kern="1200" cap="none" spc="0" normalizeH="0" baseline="0" noProof="0" dirty="0">
                          <a:ln>
                            <a:noFill/>
                          </a:ln>
                          <a:solidFill>
                            <a:schemeClr val="bg2">
                              <a:lumMod val="25000"/>
                            </a:schemeClr>
                          </a:solidFill>
                          <a:effectLst/>
                          <a:uLnTx/>
                          <a:uFillTx/>
                          <a:latin typeface="あんずもじ" panose="02000600000000000000" pitchFamily="2" charset="-128"/>
                          <a:ea typeface="あんずもじ" panose="02000600000000000000" pitchFamily="2" charset="-128"/>
                          <a:cs typeface="+mn-cs"/>
                        </a:rPr>
                        <a:t>　あてはまらない</a:t>
                      </a:r>
                      <a:endParaRPr kumimoji="1" lang="en-US" altLang="ja-JP" sz="2000" b="0" i="0" u="none" strike="noStrike" kern="1200" cap="none" spc="0" normalizeH="0" baseline="0" noProof="0" dirty="0">
                        <a:ln>
                          <a:noFill/>
                        </a:ln>
                        <a:solidFill>
                          <a:schemeClr val="bg2">
                            <a:lumMod val="25000"/>
                          </a:schemeClr>
                        </a:solidFill>
                        <a:effectLst/>
                        <a:uLnTx/>
                        <a:uFillTx/>
                        <a:latin typeface="あんずもじ" panose="02000600000000000000" pitchFamily="2" charset="-128"/>
                        <a:ea typeface="あんずもじ" panose="02000600000000000000" pitchFamily="2" charset="-128"/>
                        <a:cs typeface="+mn-cs"/>
                      </a:endParaRPr>
                    </a:p>
                  </a:txBody>
                  <a:tcPr marL="83943" marR="83943"/>
                </a:tc>
                <a:extLst>
                  <a:ext uri="{0D108BD9-81ED-4DB2-BD59-A6C34878D82A}">
                    <a16:rowId xmlns:a16="http://schemas.microsoft.com/office/drawing/2014/main" val="1949297832"/>
                  </a:ext>
                </a:extLst>
              </a:tr>
              <a:tr h="824992">
                <a:tc>
                  <a:txBody>
                    <a:bodyPr/>
                    <a:lstStyle/>
                    <a:p>
                      <a:r>
                        <a:rPr lang="en-US" altLang="ja-JP" sz="2000" b="0" dirty="0">
                          <a:solidFill>
                            <a:schemeClr val="bg2">
                              <a:lumMod val="25000"/>
                            </a:schemeClr>
                          </a:solidFill>
                          <a:latin typeface="あんずもじ" panose="02000600000000000000" pitchFamily="2" charset="-128"/>
                          <a:ea typeface="あんずもじ" panose="02000600000000000000" pitchFamily="2" charset="-128"/>
                        </a:rPr>
                        <a:t>2.</a:t>
                      </a:r>
                      <a:r>
                        <a:rPr lang="ja-JP" altLang="en-US" sz="2000" b="0" dirty="0">
                          <a:solidFill>
                            <a:schemeClr val="bg2">
                              <a:lumMod val="25000"/>
                            </a:schemeClr>
                          </a:solidFill>
                          <a:latin typeface="あんずもじ" panose="02000600000000000000" pitchFamily="2" charset="-128"/>
                          <a:ea typeface="あんずもじ" panose="02000600000000000000" pitchFamily="2" charset="-128"/>
                        </a:rPr>
                        <a:t>自分が相手を怒らせたのがよくなかった。暴力を生じた責任は自分にもある。</a:t>
                      </a:r>
                      <a:endParaRPr lang="en-US" altLang="ja-JP" sz="2000" b="0" dirty="0">
                        <a:solidFill>
                          <a:schemeClr val="bg2">
                            <a:lumMod val="25000"/>
                          </a:schemeClr>
                        </a:solidFill>
                        <a:latin typeface="あんずもじ" panose="02000600000000000000" pitchFamily="2" charset="-128"/>
                        <a:ea typeface="あんずもじ" panose="02000600000000000000" pitchFamily="2" charset="-128"/>
                      </a:endParaRPr>
                    </a:p>
                  </a:txBody>
                  <a:tcPr marL="83943" marR="83943"/>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chemeClr val="bg2">
                              <a:lumMod val="25000"/>
                            </a:schemeClr>
                          </a:solidFill>
                          <a:effectLst/>
                          <a:uLnTx/>
                          <a:uFillTx/>
                          <a:latin typeface="あんずもじ" panose="02000600000000000000" pitchFamily="2" charset="-128"/>
                          <a:ea typeface="あんずもじ" panose="02000600000000000000" pitchFamily="2" charset="-128"/>
                          <a:cs typeface="+mn-cs"/>
                        </a:rPr>
                        <a:t>○　あてはまる</a:t>
                      </a:r>
                      <a:endParaRPr kumimoji="1" lang="en-US" altLang="ja-JP" sz="2000" b="0" i="0" u="none" strike="noStrike" kern="1200" cap="none" spc="0" normalizeH="0" baseline="0" noProof="0" dirty="0">
                        <a:ln>
                          <a:noFill/>
                        </a:ln>
                        <a:solidFill>
                          <a:schemeClr val="bg2">
                            <a:lumMod val="25000"/>
                          </a:schemeClr>
                        </a:solidFill>
                        <a:effectLst/>
                        <a:uLnTx/>
                        <a:uFillTx/>
                        <a:latin typeface="あんずもじ" panose="02000600000000000000" pitchFamily="2" charset="-128"/>
                        <a:ea typeface="あんずもじ" panose="02000600000000000000" pitchFamily="2"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chemeClr val="bg2">
                              <a:lumMod val="25000"/>
                            </a:schemeClr>
                          </a:solidFill>
                          <a:effectLst/>
                          <a:uLnTx/>
                          <a:uFillTx/>
                          <a:latin typeface="あんずもじ" panose="02000600000000000000" pitchFamily="2" charset="-128"/>
                          <a:ea typeface="あんずもじ" panose="02000600000000000000" pitchFamily="2" charset="-128"/>
                          <a:cs typeface="+mn-cs"/>
                        </a:rPr>
                        <a:t>△　少しあてはまる</a:t>
                      </a:r>
                      <a:endParaRPr kumimoji="1" lang="en-US" altLang="ja-JP" sz="2000" b="0" i="0" u="none" strike="noStrike" kern="1200" cap="none" spc="0" normalizeH="0" baseline="0" noProof="0" dirty="0">
                        <a:ln>
                          <a:noFill/>
                        </a:ln>
                        <a:solidFill>
                          <a:schemeClr val="bg2">
                            <a:lumMod val="25000"/>
                          </a:schemeClr>
                        </a:solidFill>
                        <a:effectLst/>
                        <a:uLnTx/>
                        <a:uFillTx/>
                        <a:latin typeface="あんずもじ" panose="02000600000000000000" pitchFamily="2" charset="-128"/>
                        <a:ea typeface="あんずもじ" panose="02000600000000000000" pitchFamily="2"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chemeClr val="bg2">
                              <a:lumMod val="25000"/>
                            </a:schemeClr>
                          </a:solidFill>
                          <a:effectLst/>
                          <a:uLnTx/>
                          <a:uFillTx/>
                          <a:latin typeface="あんずもじ" panose="02000600000000000000" pitchFamily="2" charset="-128"/>
                          <a:ea typeface="あんずもじ" panose="02000600000000000000" pitchFamily="2" charset="-128"/>
                          <a:cs typeface="+mn-cs"/>
                        </a:rPr>
                        <a:t>×</a:t>
                      </a:r>
                      <a:r>
                        <a:rPr kumimoji="1" lang="ja-JP" altLang="en-US" sz="2000" b="0" i="0" u="none" strike="noStrike" kern="1200" cap="none" spc="0" normalizeH="0" baseline="0" noProof="0" dirty="0">
                          <a:ln>
                            <a:noFill/>
                          </a:ln>
                          <a:solidFill>
                            <a:schemeClr val="bg2">
                              <a:lumMod val="25000"/>
                            </a:schemeClr>
                          </a:solidFill>
                          <a:effectLst/>
                          <a:uLnTx/>
                          <a:uFillTx/>
                          <a:latin typeface="あんずもじ" panose="02000600000000000000" pitchFamily="2" charset="-128"/>
                          <a:ea typeface="あんずもじ" panose="02000600000000000000" pitchFamily="2" charset="-128"/>
                          <a:cs typeface="+mn-cs"/>
                        </a:rPr>
                        <a:t>　あてはまらない</a:t>
                      </a:r>
                      <a:endParaRPr kumimoji="1" lang="en-US" altLang="ja-JP" sz="2000" b="0" i="0" u="none" strike="noStrike" kern="1200" cap="none" spc="0" normalizeH="0" baseline="0" noProof="0" dirty="0">
                        <a:ln>
                          <a:noFill/>
                        </a:ln>
                        <a:solidFill>
                          <a:schemeClr val="bg2">
                            <a:lumMod val="25000"/>
                          </a:schemeClr>
                        </a:solidFill>
                        <a:effectLst/>
                        <a:uLnTx/>
                        <a:uFillTx/>
                        <a:latin typeface="あんずもじ" panose="02000600000000000000" pitchFamily="2" charset="-128"/>
                        <a:ea typeface="あんずもじ" panose="02000600000000000000" pitchFamily="2" charset="-128"/>
                        <a:cs typeface="+mn-cs"/>
                      </a:endParaRPr>
                    </a:p>
                  </a:txBody>
                  <a:tcPr marL="83943" marR="83943"/>
                </a:tc>
                <a:extLst>
                  <a:ext uri="{0D108BD9-81ED-4DB2-BD59-A6C34878D82A}">
                    <a16:rowId xmlns:a16="http://schemas.microsoft.com/office/drawing/2014/main" val="2102952034"/>
                  </a:ext>
                </a:extLst>
              </a:tr>
              <a:tr h="8249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b="0" dirty="0">
                          <a:solidFill>
                            <a:schemeClr val="bg2">
                              <a:lumMod val="25000"/>
                            </a:schemeClr>
                          </a:solidFill>
                          <a:latin typeface="あんずもじ" panose="02000600000000000000" pitchFamily="2" charset="-128"/>
                          <a:ea typeface="あんずもじ" panose="02000600000000000000" pitchFamily="2" charset="-128"/>
                        </a:rPr>
                        <a:t>3.</a:t>
                      </a:r>
                      <a:r>
                        <a:rPr lang="ja-JP" altLang="en-US" sz="2000" b="0" dirty="0">
                          <a:solidFill>
                            <a:schemeClr val="bg2">
                              <a:lumMod val="25000"/>
                            </a:schemeClr>
                          </a:solidFill>
                          <a:latin typeface="あんずもじ" panose="02000600000000000000" pitchFamily="2" charset="-128"/>
                          <a:ea typeface="あんずもじ" panose="02000600000000000000" pitchFamily="2" charset="-128"/>
                        </a:rPr>
                        <a:t>暴力や暴言した人の「お前のためを思ってやった」「必要な体罰だった」などの言い訳を受け入れてしまう。</a:t>
                      </a:r>
                    </a:p>
                  </a:txBody>
                  <a:tcPr marL="83943" marR="83943"/>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chemeClr val="bg2">
                              <a:lumMod val="25000"/>
                            </a:schemeClr>
                          </a:solidFill>
                          <a:effectLst/>
                          <a:uLnTx/>
                          <a:uFillTx/>
                          <a:latin typeface="あんずもじ" panose="02000600000000000000" pitchFamily="2" charset="-128"/>
                          <a:ea typeface="あんずもじ" panose="02000600000000000000" pitchFamily="2" charset="-128"/>
                          <a:cs typeface="+mn-cs"/>
                        </a:rPr>
                        <a:t>○　あてはまる</a:t>
                      </a:r>
                      <a:endParaRPr kumimoji="1" lang="en-US" altLang="ja-JP" sz="2000" b="0" i="0" u="none" strike="noStrike" kern="1200" cap="none" spc="0" normalizeH="0" baseline="0" noProof="0" dirty="0">
                        <a:ln>
                          <a:noFill/>
                        </a:ln>
                        <a:solidFill>
                          <a:schemeClr val="bg2">
                            <a:lumMod val="25000"/>
                          </a:schemeClr>
                        </a:solidFill>
                        <a:effectLst/>
                        <a:uLnTx/>
                        <a:uFillTx/>
                        <a:latin typeface="あんずもじ" panose="02000600000000000000" pitchFamily="2" charset="-128"/>
                        <a:ea typeface="あんずもじ" panose="02000600000000000000" pitchFamily="2"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chemeClr val="bg2">
                              <a:lumMod val="25000"/>
                            </a:schemeClr>
                          </a:solidFill>
                          <a:effectLst/>
                          <a:uLnTx/>
                          <a:uFillTx/>
                          <a:latin typeface="あんずもじ" panose="02000600000000000000" pitchFamily="2" charset="-128"/>
                          <a:ea typeface="あんずもじ" panose="02000600000000000000" pitchFamily="2" charset="-128"/>
                          <a:cs typeface="+mn-cs"/>
                        </a:rPr>
                        <a:t>△　少しあてはまる</a:t>
                      </a:r>
                      <a:endParaRPr kumimoji="1" lang="en-US" altLang="ja-JP" sz="2000" b="0" i="0" u="none" strike="noStrike" kern="1200" cap="none" spc="0" normalizeH="0" baseline="0" noProof="0" dirty="0">
                        <a:ln>
                          <a:noFill/>
                        </a:ln>
                        <a:solidFill>
                          <a:schemeClr val="bg2">
                            <a:lumMod val="25000"/>
                          </a:schemeClr>
                        </a:solidFill>
                        <a:effectLst/>
                        <a:uLnTx/>
                        <a:uFillTx/>
                        <a:latin typeface="あんずもじ" panose="02000600000000000000" pitchFamily="2" charset="-128"/>
                        <a:ea typeface="あんずもじ" panose="02000600000000000000" pitchFamily="2"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chemeClr val="bg2">
                              <a:lumMod val="25000"/>
                            </a:schemeClr>
                          </a:solidFill>
                          <a:effectLst/>
                          <a:uLnTx/>
                          <a:uFillTx/>
                          <a:latin typeface="あんずもじ" panose="02000600000000000000" pitchFamily="2" charset="-128"/>
                          <a:ea typeface="あんずもじ" panose="02000600000000000000" pitchFamily="2" charset="-128"/>
                          <a:cs typeface="+mn-cs"/>
                        </a:rPr>
                        <a:t>×</a:t>
                      </a:r>
                      <a:r>
                        <a:rPr kumimoji="1" lang="ja-JP" altLang="en-US" sz="2000" b="0" i="0" u="none" strike="noStrike" kern="1200" cap="none" spc="0" normalizeH="0" baseline="0" noProof="0" dirty="0">
                          <a:ln>
                            <a:noFill/>
                          </a:ln>
                          <a:solidFill>
                            <a:schemeClr val="bg2">
                              <a:lumMod val="25000"/>
                            </a:schemeClr>
                          </a:solidFill>
                          <a:effectLst/>
                          <a:uLnTx/>
                          <a:uFillTx/>
                          <a:latin typeface="あんずもじ" panose="02000600000000000000" pitchFamily="2" charset="-128"/>
                          <a:ea typeface="あんずもじ" panose="02000600000000000000" pitchFamily="2" charset="-128"/>
                          <a:cs typeface="+mn-cs"/>
                        </a:rPr>
                        <a:t>　あてはまらない</a:t>
                      </a:r>
                      <a:endParaRPr kumimoji="1" lang="en-US" altLang="ja-JP" sz="2000" b="0" i="0" u="none" strike="noStrike" kern="1200" cap="none" spc="0" normalizeH="0" baseline="0" noProof="0" dirty="0">
                        <a:ln>
                          <a:noFill/>
                        </a:ln>
                        <a:solidFill>
                          <a:schemeClr val="bg2">
                            <a:lumMod val="25000"/>
                          </a:schemeClr>
                        </a:solidFill>
                        <a:effectLst/>
                        <a:uLnTx/>
                        <a:uFillTx/>
                        <a:latin typeface="あんずもじ" panose="02000600000000000000" pitchFamily="2" charset="-128"/>
                        <a:ea typeface="あんずもじ" panose="02000600000000000000" pitchFamily="2" charset="-128"/>
                        <a:cs typeface="+mn-cs"/>
                      </a:endParaRPr>
                    </a:p>
                  </a:txBody>
                  <a:tcPr marL="83943" marR="83943"/>
                </a:tc>
                <a:extLst>
                  <a:ext uri="{0D108BD9-81ED-4DB2-BD59-A6C34878D82A}">
                    <a16:rowId xmlns:a16="http://schemas.microsoft.com/office/drawing/2014/main" val="127687485"/>
                  </a:ext>
                </a:extLst>
              </a:tr>
              <a:tr h="11678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b="0" dirty="0">
                          <a:solidFill>
                            <a:schemeClr val="bg2">
                              <a:lumMod val="25000"/>
                            </a:schemeClr>
                          </a:solidFill>
                          <a:latin typeface="あんずもじ" panose="02000600000000000000" pitchFamily="2" charset="-128"/>
                          <a:ea typeface="あんずもじ" panose="02000600000000000000" pitchFamily="2" charset="-128"/>
                        </a:rPr>
                        <a:t>4.</a:t>
                      </a:r>
                      <a:r>
                        <a:rPr lang="ja-JP" altLang="en-US" sz="2000" b="0" dirty="0">
                          <a:solidFill>
                            <a:schemeClr val="bg2">
                              <a:lumMod val="25000"/>
                            </a:schemeClr>
                          </a:solidFill>
                          <a:latin typeface="あんずもじ" panose="02000600000000000000" pitchFamily="2" charset="-128"/>
                          <a:ea typeface="あんずもじ" panose="02000600000000000000" pitchFamily="2" charset="-128"/>
                        </a:rPr>
                        <a:t>「女性は男性に従うべき」「子は親に従うべき」という考えを信じて、傷つける行為や行動を許してしまう。</a:t>
                      </a:r>
                    </a:p>
                  </a:txBody>
                  <a:tcPr marL="83943" marR="83943"/>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chemeClr val="bg2">
                              <a:lumMod val="25000"/>
                            </a:schemeClr>
                          </a:solidFill>
                          <a:effectLst/>
                          <a:uLnTx/>
                          <a:uFillTx/>
                          <a:latin typeface="あんずもじ" panose="02000600000000000000" pitchFamily="2" charset="-128"/>
                          <a:ea typeface="あんずもじ" panose="02000600000000000000" pitchFamily="2" charset="-128"/>
                          <a:cs typeface="+mn-cs"/>
                        </a:rPr>
                        <a:t>○　あてはまる</a:t>
                      </a:r>
                      <a:endParaRPr kumimoji="1" lang="en-US" altLang="ja-JP" sz="2000" b="0" i="0" u="none" strike="noStrike" kern="1200" cap="none" spc="0" normalizeH="0" baseline="0" noProof="0" dirty="0">
                        <a:ln>
                          <a:noFill/>
                        </a:ln>
                        <a:solidFill>
                          <a:schemeClr val="bg2">
                            <a:lumMod val="25000"/>
                          </a:schemeClr>
                        </a:solidFill>
                        <a:effectLst/>
                        <a:uLnTx/>
                        <a:uFillTx/>
                        <a:latin typeface="あんずもじ" panose="02000600000000000000" pitchFamily="2" charset="-128"/>
                        <a:ea typeface="あんずもじ" panose="02000600000000000000" pitchFamily="2"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chemeClr val="bg2">
                              <a:lumMod val="25000"/>
                            </a:schemeClr>
                          </a:solidFill>
                          <a:effectLst/>
                          <a:uLnTx/>
                          <a:uFillTx/>
                          <a:latin typeface="あんずもじ" panose="02000600000000000000" pitchFamily="2" charset="-128"/>
                          <a:ea typeface="あんずもじ" panose="02000600000000000000" pitchFamily="2" charset="-128"/>
                          <a:cs typeface="+mn-cs"/>
                        </a:rPr>
                        <a:t>△　少しあてはまる</a:t>
                      </a:r>
                      <a:endParaRPr kumimoji="1" lang="en-US" altLang="ja-JP" sz="2000" b="0" i="0" u="none" strike="noStrike" kern="1200" cap="none" spc="0" normalizeH="0" baseline="0" noProof="0" dirty="0">
                        <a:ln>
                          <a:noFill/>
                        </a:ln>
                        <a:solidFill>
                          <a:schemeClr val="bg2">
                            <a:lumMod val="25000"/>
                          </a:schemeClr>
                        </a:solidFill>
                        <a:effectLst/>
                        <a:uLnTx/>
                        <a:uFillTx/>
                        <a:latin typeface="あんずもじ" panose="02000600000000000000" pitchFamily="2" charset="-128"/>
                        <a:ea typeface="あんずもじ" panose="02000600000000000000" pitchFamily="2"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chemeClr val="bg2">
                              <a:lumMod val="25000"/>
                            </a:schemeClr>
                          </a:solidFill>
                          <a:effectLst/>
                          <a:uLnTx/>
                          <a:uFillTx/>
                          <a:latin typeface="あんずもじ" panose="02000600000000000000" pitchFamily="2" charset="-128"/>
                          <a:ea typeface="あんずもじ" panose="02000600000000000000" pitchFamily="2" charset="-128"/>
                          <a:cs typeface="+mn-cs"/>
                        </a:rPr>
                        <a:t>×</a:t>
                      </a:r>
                      <a:r>
                        <a:rPr kumimoji="1" lang="ja-JP" altLang="en-US" sz="2000" b="0" i="0" u="none" strike="noStrike" kern="1200" cap="none" spc="0" normalizeH="0" baseline="0" noProof="0" dirty="0">
                          <a:ln>
                            <a:noFill/>
                          </a:ln>
                          <a:solidFill>
                            <a:schemeClr val="bg2">
                              <a:lumMod val="25000"/>
                            </a:schemeClr>
                          </a:solidFill>
                          <a:effectLst/>
                          <a:uLnTx/>
                          <a:uFillTx/>
                          <a:latin typeface="あんずもじ" panose="02000600000000000000" pitchFamily="2" charset="-128"/>
                          <a:ea typeface="あんずもじ" panose="02000600000000000000" pitchFamily="2" charset="-128"/>
                          <a:cs typeface="+mn-cs"/>
                        </a:rPr>
                        <a:t>　あてはまらない</a:t>
                      </a:r>
                      <a:endParaRPr kumimoji="1" lang="en-US" altLang="ja-JP" sz="2000" b="0" i="0" u="none" strike="noStrike" kern="1200" cap="none" spc="0" normalizeH="0" baseline="0" noProof="0" dirty="0">
                        <a:ln>
                          <a:noFill/>
                        </a:ln>
                        <a:solidFill>
                          <a:schemeClr val="bg2">
                            <a:lumMod val="25000"/>
                          </a:schemeClr>
                        </a:solidFill>
                        <a:effectLst/>
                        <a:uLnTx/>
                        <a:uFillTx/>
                        <a:latin typeface="あんずもじ" panose="02000600000000000000" pitchFamily="2" charset="-128"/>
                        <a:ea typeface="あんずもじ" panose="02000600000000000000" pitchFamily="2" charset="-128"/>
                        <a:cs typeface="+mn-cs"/>
                      </a:endParaRPr>
                    </a:p>
                  </a:txBody>
                  <a:tcPr marL="83943" marR="83943"/>
                </a:tc>
                <a:extLst>
                  <a:ext uri="{0D108BD9-81ED-4DB2-BD59-A6C34878D82A}">
                    <a16:rowId xmlns:a16="http://schemas.microsoft.com/office/drawing/2014/main" val="2607626524"/>
                  </a:ext>
                </a:extLst>
              </a:tr>
            </a:tbl>
          </a:graphicData>
        </a:graphic>
      </p:graphicFrame>
    </p:spTree>
    <p:extLst>
      <p:ext uri="{BB962C8B-B14F-4D97-AF65-F5344CB8AC3E}">
        <p14:creationId xmlns:p14="http://schemas.microsoft.com/office/powerpoint/2010/main" val="23414219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4">
            <a:extLst>
              <a:ext uri="{FF2B5EF4-FFF2-40B4-BE49-F238E27FC236}">
                <a16:creationId xmlns:a16="http://schemas.microsoft.com/office/drawing/2014/main" id="{C734934B-8A42-40DA-A1E0-DAD549EE5888}"/>
              </a:ext>
            </a:extLst>
          </p:cNvPr>
          <p:cNvSpPr>
            <a:spLocks noGrp="1"/>
          </p:cNvSpPr>
          <p:nvPr>
            <p:ph idx="1"/>
          </p:nvPr>
        </p:nvSpPr>
        <p:spPr>
          <a:xfrm>
            <a:off x="457200" y="620688"/>
            <a:ext cx="8229600" cy="4525963"/>
          </a:xfrm>
        </p:spPr>
        <p:txBody>
          <a:bodyPr/>
          <a:lstStyle/>
          <a:p>
            <a:r>
              <a:rPr lang="ja-JP" altLang="en-US" dirty="0"/>
              <a:t>○や△のついた人には、</a:t>
            </a:r>
            <a:r>
              <a:rPr lang="ja-JP" altLang="en-US" dirty="0">
                <a:solidFill>
                  <a:srgbClr val="C00000"/>
                </a:solidFill>
              </a:rPr>
              <a:t>考え方の歪み</a:t>
            </a:r>
            <a:r>
              <a:rPr lang="ja-JP" altLang="en-US" dirty="0"/>
              <a:t>があり、必要以上に自分を責めてしまう傾向にあります。自分の考え方の歪みを自覚し、その影響を減らしていくことが大事です。</a:t>
            </a:r>
          </a:p>
          <a:p>
            <a:r>
              <a:rPr lang="ja-JP" altLang="en-US" dirty="0"/>
              <a:t>先ほど高子さんにアドバイスしたように、自分に対してもアドバイスができるようになることを目指しましょう。</a:t>
            </a:r>
          </a:p>
          <a:p>
            <a:endParaRPr lang="ja-JP" altLang="en-US" dirty="0"/>
          </a:p>
        </p:txBody>
      </p:sp>
      <p:pic>
        <p:nvPicPr>
          <p:cNvPr id="6" name="図 5">
            <a:extLst>
              <a:ext uri="{FF2B5EF4-FFF2-40B4-BE49-F238E27FC236}">
                <a16:creationId xmlns:a16="http://schemas.microsoft.com/office/drawing/2014/main" id="{6F008971-3499-4472-A001-65C8E4FA716C}"/>
              </a:ext>
            </a:extLst>
          </p:cNvPr>
          <p:cNvPicPr>
            <a:picLocks noChangeAspect="1"/>
          </p:cNvPicPr>
          <p:nvPr/>
        </p:nvPicPr>
        <p:blipFill>
          <a:blip r:embed="rId2"/>
          <a:stretch>
            <a:fillRect/>
          </a:stretch>
        </p:blipFill>
        <p:spPr>
          <a:xfrm>
            <a:off x="1475656" y="4520397"/>
            <a:ext cx="4115157" cy="1872207"/>
          </a:xfrm>
          <a:prstGeom prst="rect">
            <a:avLst/>
          </a:prstGeom>
        </p:spPr>
      </p:pic>
      <p:pic>
        <p:nvPicPr>
          <p:cNvPr id="7" name="図 6">
            <a:extLst>
              <a:ext uri="{FF2B5EF4-FFF2-40B4-BE49-F238E27FC236}">
                <a16:creationId xmlns:a16="http://schemas.microsoft.com/office/drawing/2014/main" id="{BEFD8FA8-6A4E-49F8-8E1E-8A6909B5A3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6136" y="4725144"/>
            <a:ext cx="1755943" cy="1755943"/>
          </a:xfrm>
          <a:prstGeom prst="rect">
            <a:avLst/>
          </a:prstGeom>
        </p:spPr>
      </p:pic>
      <p:sp>
        <p:nvSpPr>
          <p:cNvPr id="8" name="テキスト ボックス 7">
            <a:extLst>
              <a:ext uri="{FF2B5EF4-FFF2-40B4-BE49-F238E27FC236}">
                <a16:creationId xmlns:a16="http://schemas.microsoft.com/office/drawing/2014/main" id="{3E50CD6F-75AB-43FC-BB4C-D3360BDE39A6}"/>
              </a:ext>
            </a:extLst>
          </p:cNvPr>
          <p:cNvSpPr txBox="1"/>
          <p:nvPr/>
        </p:nvSpPr>
        <p:spPr>
          <a:xfrm>
            <a:off x="1997119" y="5041003"/>
            <a:ext cx="2664296" cy="830997"/>
          </a:xfrm>
          <a:prstGeom prst="rect">
            <a:avLst/>
          </a:prstGeom>
          <a:noFill/>
        </p:spPr>
        <p:txBody>
          <a:bodyPr wrap="square" rtlCol="0">
            <a:spAutoFit/>
          </a:bodyPr>
          <a:lstStyle/>
          <a:p>
            <a:r>
              <a:rPr kumimoji="1" lang="ja-JP" altLang="en-US" sz="2400" dirty="0">
                <a:solidFill>
                  <a:schemeClr val="bg2">
                    <a:lumMod val="25000"/>
                  </a:schemeClr>
                </a:solidFill>
                <a:latin typeface="あんずもじ" panose="02000600000000000000" pitchFamily="2" charset="-128"/>
                <a:ea typeface="あんずもじ" panose="02000600000000000000" pitchFamily="2" charset="-128"/>
              </a:rPr>
              <a:t>気づくことが</a:t>
            </a:r>
            <a:r>
              <a:rPr lang="ja-JP" altLang="en-US" sz="2400" dirty="0">
                <a:solidFill>
                  <a:schemeClr val="bg2">
                    <a:lumMod val="25000"/>
                  </a:schemeClr>
                </a:solidFill>
                <a:latin typeface="あんずもじ" panose="02000600000000000000" pitchFamily="2" charset="-128"/>
                <a:ea typeface="あんずもじ" panose="02000600000000000000" pitchFamily="2" charset="-128"/>
              </a:rPr>
              <a:t>第一歩ニャ！</a:t>
            </a:r>
            <a:endParaRPr kumimoji="1" lang="ja-JP" altLang="en-US" sz="2400" dirty="0">
              <a:solidFill>
                <a:schemeClr val="bg2">
                  <a:lumMod val="25000"/>
                </a:schemeClr>
              </a:solidFill>
              <a:latin typeface="あんずもじ" panose="02000600000000000000" pitchFamily="2" charset="-128"/>
              <a:ea typeface="あんずもじ" panose="02000600000000000000" pitchFamily="2" charset="-128"/>
            </a:endParaRPr>
          </a:p>
        </p:txBody>
      </p:sp>
    </p:spTree>
    <p:extLst>
      <p:ext uri="{BB962C8B-B14F-4D97-AF65-F5344CB8AC3E}">
        <p14:creationId xmlns:p14="http://schemas.microsoft.com/office/powerpoint/2010/main" val="34923754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吹き出し: 角を丸めた四角形 2">
            <a:extLst>
              <a:ext uri="{FF2B5EF4-FFF2-40B4-BE49-F238E27FC236}">
                <a16:creationId xmlns:a16="http://schemas.microsoft.com/office/drawing/2014/main" id="{03F46D45-17C1-4112-936B-015963250297}"/>
              </a:ext>
            </a:extLst>
          </p:cNvPr>
          <p:cNvSpPr/>
          <p:nvPr/>
        </p:nvSpPr>
        <p:spPr>
          <a:xfrm>
            <a:off x="827584" y="1819064"/>
            <a:ext cx="3762173" cy="4778288"/>
          </a:xfrm>
          <a:prstGeom prst="wedgeRoundRectCallout">
            <a:avLst>
              <a:gd name="adj1" fmla="val -46176"/>
              <a:gd name="adj2" fmla="val 31365"/>
              <a:gd name="adj3" fmla="val 16667"/>
            </a:avLst>
          </a:prstGeom>
          <a:ln w="31750"/>
        </p:spPr>
        <p:style>
          <a:lnRef idx="2">
            <a:schemeClr val="accent2"/>
          </a:lnRef>
          <a:fillRef idx="1">
            <a:schemeClr val="lt1"/>
          </a:fillRef>
          <a:effectRef idx="0">
            <a:schemeClr val="accent2"/>
          </a:effectRef>
          <a:fontRef idx="minor">
            <a:schemeClr val="dk1"/>
          </a:fontRef>
        </p:style>
        <p:txBody>
          <a:bodyPr rtlCol="0" anchor="ctr"/>
          <a:lstStyle/>
          <a:p>
            <a:r>
              <a:rPr lang="ja-JP" altLang="en-US" dirty="0">
                <a:solidFill>
                  <a:srgbClr val="FF0000"/>
                </a:solidFill>
                <a:latin typeface="あんずもじ" panose="02000600000000000000" pitchFamily="2" charset="-128"/>
                <a:ea typeface="あんずもじ" panose="02000600000000000000" pitchFamily="2" charset="-128"/>
              </a:rPr>
              <a:t>①こんなひどい目にあうのは、自分がダメな人間だからだと考えてしまう。</a:t>
            </a:r>
          </a:p>
          <a:p>
            <a:endParaRPr lang="en-US" altLang="ja-JP" dirty="0">
              <a:solidFill>
                <a:srgbClr val="FF0000"/>
              </a:solidFill>
              <a:latin typeface="あんずもじ" panose="02000600000000000000" pitchFamily="2" charset="-128"/>
              <a:ea typeface="あんずもじ" panose="02000600000000000000" pitchFamily="2" charset="-128"/>
            </a:endParaRPr>
          </a:p>
          <a:p>
            <a:r>
              <a:rPr lang="ja-JP" altLang="en-US" dirty="0">
                <a:solidFill>
                  <a:srgbClr val="C00000"/>
                </a:solidFill>
                <a:latin typeface="あんずもじ" panose="02000600000000000000" pitchFamily="2" charset="-128"/>
                <a:ea typeface="あんずもじ" panose="02000600000000000000" pitchFamily="2" charset="-128"/>
              </a:rPr>
              <a:t>②自分が相手を怒らせたのがよくなかった。暴力を生じた責任は自分にもある。</a:t>
            </a:r>
            <a:endParaRPr lang="en-US" altLang="ja-JP" dirty="0">
              <a:solidFill>
                <a:srgbClr val="C00000"/>
              </a:solidFill>
              <a:latin typeface="あんずもじ" panose="02000600000000000000" pitchFamily="2" charset="-128"/>
              <a:ea typeface="あんずもじ" panose="02000600000000000000" pitchFamily="2" charset="-128"/>
            </a:endParaRPr>
          </a:p>
          <a:p>
            <a:endParaRPr lang="en-US" altLang="ja-JP" dirty="0">
              <a:solidFill>
                <a:srgbClr val="C00000"/>
              </a:solidFill>
              <a:latin typeface="あんずもじ" panose="02000600000000000000" pitchFamily="2" charset="-128"/>
              <a:ea typeface="あんずもじ" panose="02000600000000000000" pitchFamily="2" charset="-128"/>
            </a:endParaRPr>
          </a:p>
          <a:p>
            <a:r>
              <a:rPr lang="ja-JP" altLang="en-US" dirty="0">
                <a:solidFill>
                  <a:srgbClr val="FF0000"/>
                </a:solidFill>
                <a:latin typeface="あんずもじ" panose="02000600000000000000" pitchFamily="2" charset="-128"/>
                <a:ea typeface="あんずもじ" panose="02000600000000000000" pitchFamily="2" charset="-128"/>
              </a:rPr>
              <a:t>③「お前のためを思ってやった」「必要な体罰だった」などの言い訳を受け入れてしまう。</a:t>
            </a:r>
            <a:endParaRPr lang="en-US" altLang="ja-JP" dirty="0">
              <a:solidFill>
                <a:srgbClr val="FF0000"/>
              </a:solidFill>
              <a:latin typeface="あんずもじ" panose="02000600000000000000" pitchFamily="2" charset="-128"/>
              <a:ea typeface="あんずもじ" panose="02000600000000000000" pitchFamily="2" charset="-128"/>
            </a:endParaRPr>
          </a:p>
          <a:p>
            <a:endParaRPr lang="en-US" altLang="ja-JP" dirty="0">
              <a:solidFill>
                <a:srgbClr val="FF0000"/>
              </a:solidFill>
              <a:latin typeface="あんずもじ" panose="02000600000000000000" pitchFamily="2" charset="-128"/>
              <a:ea typeface="あんずもじ" panose="02000600000000000000" pitchFamily="2" charset="-128"/>
            </a:endParaRPr>
          </a:p>
          <a:p>
            <a:r>
              <a:rPr lang="ja-JP" altLang="en-US" dirty="0">
                <a:solidFill>
                  <a:srgbClr val="C00000"/>
                </a:solidFill>
                <a:latin typeface="あんずもじ" panose="02000600000000000000" pitchFamily="2" charset="-128"/>
                <a:ea typeface="あんずもじ" panose="02000600000000000000" pitchFamily="2" charset="-128"/>
              </a:rPr>
              <a:t>　　　④「女性は男性に従うべき」</a:t>
            </a:r>
            <a:endParaRPr lang="en-US" altLang="ja-JP" dirty="0">
              <a:solidFill>
                <a:srgbClr val="C00000"/>
              </a:solidFill>
              <a:latin typeface="あんずもじ" panose="02000600000000000000" pitchFamily="2" charset="-128"/>
              <a:ea typeface="あんずもじ" panose="02000600000000000000" pitchFamily="2" charset="-128"/>
            </a:endParaRPr>
          </a:p>
          <a:p>
            <a:r>
              <a:rPr lang="ja-JP" altLang="en-US" dirty="0">
                <a:solidFill>
                  <a:srgbClr val="C00000"/>
                </a:solidFill>
                <a:latin typeface="あんずもじ" panose="02000600000000000000" pitchFamily="2" charset="-128"/>
                <a:ea typeface="あんずもじ" panose="02000600000000000000" pitchFamily="2" charset="-128"/>
              </a:rPr>
              <a:t>　　　「子は親に従うべき」という考</a:t>
            </a:r>
            <a:endParaRPr lang="en-US" altLang="ja-JP" dirty="0">
              <a:solidFill>
                <a:srgbClr val="C00000"/>
              </a:solidFill>
              <a:latin typeface="あんずもじ" panose="02000600000000000000" pitchFamily="2" charset="-128"/>
              <a:ea typeface="あんずもじ" panose="02000600000000000000" pitchFamily="2" charset="-128"/>
            </a:endParaRPr>
          </a:p>
          <a:p>
            <a:r>
              <a:rPr lang="ja-JP" altLang="en-US" dirty="0">
                <a:solidFill>
                  <a:srgbClr val="C00000"/>
                </a:solidFill>
                <a:latin typeface="あんずもじ" panose="02000600000000000000" pitchFamily="2" charset="-128"/>
                <a:ea typeface="あんずもじ" panose="02000600000000000000" pitchFamily="2" charset="-128"/>
              </a:rPr>
              <a:t>　　　</a:t>
            </a:r>
            <a:r>
              <a:rPr lang="ja-JP" altLang="en-US" dirty="0" err="1">
                <a:solidFill>
                  <a:srgbClr val="C00000"/>
                </a:solidFill>
                <a:latin typeface="あんずもじ" panose="02000600000000000000" pitchFamily="2" charset="-128"/>
                <a:ea typeface="あんずもじ" panose="02000600000000000000" pitchFamily="2" charset="-128"/>
              </a:rPr>
              <a:t>えを</a:t>
            </a:r>
            <a:r>
              <a:rPr lang="ja-JP" altLang="en-US" dirty="0">
                <a:solidFill>
                  <a:srgbClr val="C00000"/>
                </a:solidFill>
                <a:latin typeface="あんずもじ" panose="02000600000000000000" pitchFamily="2" charset="-128"/>
                <a:ea typeface="あんずもじ" panose="02000600000000000000" pitchFamily="2" charset="-128"/>
              </a:rPr>
              <a:t>信じて、傷つける行為や行</a:t>
            </a:r>
            <a:endParaRPr lang="en-US" altLang="ja-JP" dirty="0">
              <a:solidFill>
                <a:srgbClr val="C00000"/>
              </a:solidFill>
              <a:latin typeface="あんずもじ" panose="02000600000000000000" pitchFamily="2" charset="-128"/>
              <a:ea typeface="あんずもじ" panose="02000600000000000000" pitchFamily="2" charset="-128"/>
            </a:endParaRPr>
          </a:p>
          <a:p>
            <a:r>
              <a:rPr lang="ja-JP" altLang="en-US" dirty="0">
                <a:solidFill>
                  <a:srgbClr val="C00000"/>
                </a:solidFill>
                <a:latin typeface="あんずもじ" panose="02000600000000000000" pitchFamily="2" charset="-128"/>
                <a:ea typeface="あんずもじ" panose="02000600000000000000" pitchFamily="2" charset="-128"/>
              </a:rPr>
              <a:t>　　　動を許してしまう。</a:t>
            </a:r>
          </a:p>
        </p:txBody>
      </p:sp>
      <p:sp>
        <p:nvSpPr>
          <p:cNvPr id="14" name="吹き出し: 角を丸めた四角形 13">
            <a:extLst>
              <a:ext uri="{FF2B5EF4-FFF2-40B4-BE49-F238E27FC236}">
                <a16:creationId xmlns:a16="http://schemas.microsoft.com/office/drawing/2014/main" id="{70E90F25-1600-4603-8277-8A0D8B1DCCA9}"/>
              </a:ext>
            </a:extLst>
          </p:cNvPr>
          <p:cNvSpPr/>
          <p:nvPr/>
        </p:nvSpPr>
        <p:spPr>
          <a:xfrm>
            <a:off x="4716015" y="1819064"/>
            <a:ext cx="3762173" cy="4778288"/>
          </a:xfrm>
          <a:prstGeom prst="wedgeRoundRectCallout">
            <a:avLst>
              <a:gd name="adj1" fmla="val 47147"/>
              <a:gd name="adj2" fmla="val 22103"/>
              <a:gd name="adj3" fmla="val 16667"/>
            </a:avLst>
          </a:prstGeom>
          <a:ln w="317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r>
              <a:rPr lang="ja-JP" altLang="en-US" sz="2000" dirty="0">
                <a:solidFill>
                  <a:srgbClr val="0070C0"/>
                </a:solidFill>
                <a:latin typeface="あんずもじ" panose="02000600000000000000" pitchFamily="2" charset="-128"/>
                <a:ea typeface="あんずもじ" panose="02000600000000000000" pitchFamily="2" charset="-128"/>
              </a:rPr>
              <a:t>①自分なりに頑張ってきた。</a:t>
            </a:r>
          </a:p>
          <a:p>
            <a:r>
              <a:rPr lang="ja-JP" altLang="en-US" sz="2000" dirty="0">
                <a:solidFill>
                  <a:srgbClr val="0070C0"/>
                </a:solidFill>
                <a:latin typeface="あんずもじ" panose="02000600000000000000" pitchFamily="2" charset="-128"/>
                <a:ea typeface="あんずもじ" panose="02000600000000000000" pitchFamily="2" charset="-128"/>
              </a:rPr>
              <a:t>完全にできなくても、ひどい言葉や暴力をうけるいわれはない。</a:t>
            </a:r>
          </a:p>
          <a:p>
            <a:endParaRPr lang="en-US" altLang="ja-JP" sz="2000" dirty="0">
              <a:solidFill>
                <a:srgbClr val="0070C0"/>
              </a:solidFill>
              <a:latin typeface="あんずもじ" panose="02000600000000000000" pitchFamily="2" charset="-128"/>
              <a:ea typeface="あんずもじ" panose="02000600000000000000" pitchFamily="2" charset="-128"/>
            </a:endParaRPr>
          </a:p>
          <a:p>
            <a:r>
              <a:rPr lang="ja-JP" altLang="en-US" sz="2000" dirty="0">
                <a:solidFill>
                  <a:schemeClr val="accent1">
                    <a:lumMod val="50000"/>
                  </a:schemeClr>
                </a:solidFill>
                <a:latin typeface="あんずもじ" panose="02000600000000000000" pitchFamily="2" charset="-128"/>
                <a:ea typeface="あんずもじ" panose="02000600000000000000" pitchFamily="2" charset="-128"/>
              </a:rPr>
              <a:t>②暴力は行う側に</a:t>
            </a:r>
            <a:r>
              <a:rPr lang="en-US" altLang="ja-JP" sz="2000" dirty="0">
                <a:solidFill>
                  <a:schemeClr val="accent1">
                    <a:lumMod val="50000"/>
                  </a:schemeClr>
                </a:solidFill>
                <a:latin typeface="あんずもじ" panose="02000600000000000000" pitchFamily="2" charset="-128"/>
                <a:ea typeface="あんずもじ" panose="02000600000000000000" pitchFamily="2" charset="-128"/>
              </a:rPr>
              <a:t>100</a:t>
            </a:r>
            <a:r>
              <a:rPr lang="ja-JP" altLang="en-US" sz="2000" dirty="0">
                <a:solidFill>
                  <a:schemeClr val="accent1">
                    <a:lumMod val="50000"/>
                  </a:schemeClr>
                </a:solidFill>
                <a:latin typeface="あんずもじ" panose="02000600000000000000" pitchFamily="2" charset="-128"/>
                <a:ea typeface="あんずもじ" panose="02000600000000000000" pitchFamily="2" charset="-128"/>
              </a:rPr>
              <a:t>％責任があり、自分を責めなくていい。</a:t>
            </a:r>
            <a:endParaRPr lang="en-US" altLang="ja-JP" sz="2000" dirty="0">
              <a:solidFill>
                <a:schemeClr val="accent1">
                  <a:lumMod val="50000"/>
                </a:schemeClr>
              </a:solidFill>
              <a:latin typeface="あんずもじ" panose="02000600000000000000" pitchFamily="2" charset="-128"/>
              <a:ea typeface="あんずもじ" panose="02000600000000000000" pitchFamily="2" charset="-128"/>
            </a:endParaRPr>
          </a:p>
          <a:p>
            <a:endParaRPr lang="en-US" altLang="ja-JP" sz="2000" dirty="0">
              <a:solidFill>
                <a:srgbClr val="002060"/>
              </a:solidFill>
              <a:latin typeface="あんずもじ" panose="02000600000000000000" pitchFamily="2" charset="-128"/>
              <a:ea typeface="あんずもじ" panose="02000600000000000000" pitchFamily="2" charset="-128"/>
            </a:endParaRPr>
          </a:p>
          <a:p>
            <a:r>
              <a:rPr lang="ja-JP" altLang="en-US" sz="2000" dirty="0">
                <a:solidFill>
                  <a:srgbClr val="0070C0"/>
                </a:solidFill>
                <a:latin typeface="あんずもじ" panose="02000600000000000000" pitchFamily="2" charset="-128"/>
                <a:ea typeface="あんずもじ" panose="02000600000000000000" pitchFamily="2" charset="-128"/>
              </a:rPr>
              <a:t>③加害者の言う暴力や暴言の言い訳にだまされないようにしよう。</a:t>
            </a:r>
            <a:endParaRPr lang="en-US" altLang="ja-JP" sz="2000" dirty="0">
              <a:solidFill>
                <a:srgbClr val="0070C0"/>
              </a:solidFill>
              <a:latin typeface="あんずもじ" panose="02000600000000000000" pitchFamily="2" charset="-128"/>
              <a:ea typeface="あんずもじ" panose="02000600000000000000" pitchFamily="2" charset="-128"/>
            </a:endParaRPr>
          </a:p>
          <a:p>
            <a:endParaRPr lang="en-US" altLang="ja-JP" sz="2000" dirty="0">
              <a:solidFill>
                <a:srgbClr val="0070C0"/>
              </a:solidFill>
              <a:latin typeface="あんずもじ" panose="02000600000000000000" pitchFamily="2" charset="-128"/>
              <a:ea typeface="あんずもじ" panose="02000600000000000000" pitchFamily="2" charset="-128"/>
            </a:endParaRPr>
          </a:p>
          <a:p>
            <a:r>
              <a:rPr lang="ja-JP" altLang="en-US" sz="2000" dirty="0">
                <a:solidFill>
                  <a:srgbClr val="002060"/>
                </a:solidFill>
                <a:latin typeface="あんずもじ" panose="02000600000000000000" pitchFamily="2" charset="-128"/>
                <a:ea typeface="あんずもじ" panose="02000600000000000000" pitchFamily="2" charset="-128"/>
              </a:rPr>
              <a:t>④親や夫であっても、傷</a:t>
            </a:r>
            <a:r>
              <a:rPr lang="ja-JP" altLang="en-US" sz="2000" dirty="0" err="1">
                <a:solidFill>
                  <a:srgbClr val="002060"/>
                </a:solidFill>
                <a:latin typeface="あんずもじ" panose="02000600000000000000" pitchFamily="2" charset="-128"/>
                <a:ea typeface="あんずもじ" panose="02000600000000000000" pitchFamily="2" charset="-128"/>
              </a:rPr>
              <a:t>つ</a:t>
            </a:r>
            <a:endParaRPr lang="en-US" altLang="ja-JP" sz="2000" dirty="0">
              <a:solidFill>
                <a:srgbClr val="002060"/>
              </a:solidFill>
              <a:latin typeface="あんずもじ" panose="02000600000000000000" pitchFamily="2" charset="-128"/>
              <a:ea typeface="あんずもじ" panose="02000600000000000000" pitchFamily="2" charset="-128"/>
            </a:endParaRPr>
          </a:p>
          <a:p>
            <a:r>
              <a:rPr lang="ja-JP" altLang="en-US" sz="2000" dirty="0">
                <a:solidFill>
                  <a:srgbClr val="002060"/>
                </a:solidFill>
                <a:latin typeface="あんずもじ" panose="02000600000000000000" pitchFamily="2" charset="-128"/>
                <a:ea typeface="あんずもじ" panose="02000600000000000000" pitchFamily="2" charset="-128"/>
              </a:rPr>
              <a:t>ける行為や言葉は許され</a:t>
            </a:r>
            <a:endParaRPr lang="en-US" altLang="ja-JP" sz="2000" dirty="0">
              <a:solidFill>
                <a:srgbClr val="002060"/>
              </a:solidFill>
              <a:latin typeface="あんずもじ" panose="02000600000000000000" pitchFamily="2" charset="-128"/>
              <a:ea typeface="あんずもじ" panose="02000600000000000000" pitchFamily="2" charset="-128"/>
            </a:endParaRPr>
          </a:p>
          <a:p>
            <a:r>
              <a:rPr lang="ja-JP" altLang="en-US" sz="2000" dirty="0">
                <a:solidFill>
                  <a:srgbClr val="002060"/>
                </a:solidFill>
                <a:latin typeface="あんずもじ" panose="02000600000000000000" pitchFamily="2" charset="-128"/>
                <a:ea typeface="あんずもじ" panose="02000600000000000000" pitchFamily="2" charset="-128"/>
              </a:rPr>
              <a:t>るものではない。</a:t>
            </a:r>
          </a:p>
        </p:txBody>
      </p:sp>
      <p:sp>
        <p:nvSpPr>
          <p:cNvPr id="13" name="タイトル 1">
            <a:extLst>
              <a:ext uri="{FF2B5EF4-FFF2-40B4-BE49-F238E27FC236}">
                <a16:creationId xmlns:a16="http://schemas.microsoft.com/office/drawing/2014/main" id="{16339B7D-FEBE-48FB-A081-551ADF99272F}"/>
              </a:ext>
            </a:extLst>
          </p:cNvPr>
          <p:cNvSpPr txBox="1">
            <a:spLocks/>
          </p:cNvSpPr>
          <p:nvPr/>
        </p:nvSpPr>
        <p:spPr>
          <a:xfrm>
            <a:off x="2518737" y="432012"/>
            <a:ext cx="5797679" cy="1034223"/>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bg2">
                    <a:lumMod val="25000"/>
                  </a:schemeClr>
                </a:solidFill>
                <a:latin typeface="あんずもじ" panose="02000600000000000000" pitchFamily="2" charset="-128"/>
                <a:ea typeface="あんずもじ" panose="02000600000000000000" pitchFamily="2" charset="-128"/>
                <a:cs typeface="+mj-cs"/>
              </a:defRPr>
            </a:lvl1pPr>
          </a:lstStyle>
          <a:p>
            <a:pPr algn="l"/>
            <a:r>
              <a:rPr lang="ja-JP" altLang="en-US" sz="2400" dirty="0"/>
              <a:t>先ほどのチェックリストで、自責的な考え方のクセがあった項目について、考え直しをしてみましょう。</a:t>
            </a:r>
          </a:p>
        </p:txBody>
      </p:sp>
      <p:pic>
        <p:nvPicPr>
          <p:cNvPr id="15" name="コンテンツ プレースホルダー 12">
            <a:extLst>
              <a:ext uri="{FF2B5EF4-FFF2-40B4-BE49-F238E27FC236}">
                <a16:creationId xmlns:a16="http://schemas.microsoft.com/office/drawing/2014/main" id="{B8839E51-392B-405A-B942-F0070150BA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319776"/>
            <a:ext cx="1440160" cy="1440160"/>
          </a:xfrm>
          <a:prstGeom prst="rect">
            <a:avLst/>
          </a:prstGeom>
        </p:spPr>
      </p:pic>
      <mc:AlternateContent xmlns:mc="http://schemas.openxmlformats.org/markup-compatibility/2006" xmlns:p14="http://schemas.microsoft.com/office/powerpoint/2010/main">
        <mc:Choice Requires="p14">
          <p:contentPart p14:bwMode="auto" r:id="rId3">
            <p14:nvContentPartPr>
              <p14:cNvPr id="19" name="インク 18">
                <a:extLst>
                  <a:ext uri="{FF2B5EF4-FFF2-40B4-BE49-F238E27FC236}">
                    <a16:creationId xmlns:a16="http://schemas.microsoft.com/office/drawing/2014/main" id="{C2033199-EECD-408B-B155-E9C8AE517893}"/>
                  </a:ext>
                </a:extLst>
              </p14:cNvPr>
              <p14:cNvContentPartPr/>
              <p14:nvPr/>
            </p14:nvContentPartPr>
            <p14:xfrm>
              <a:off x="2213643" y="260648"/>
              <a:ext cx="6184080" cy="1368152"/>
            </p14:xfrm>
          </p:contentPart>
        </mc:Choice>
        <mc:Fallback xmlns="">
          <p:pic>
            <p:nvPicPr>
              <p:cNvPr id="19" name="インク 18">
                <a:extLst>
                  <a:ext uri="{FF2B5EF4-FFF2-40B4-BE49-F238E27FC236}">
                    <a16:creationId xmlns:a16="http://schemas.microsoft.com/office/drawing/2014/main" id="{C2033199-EECD-408B-B155-E9C8AE517893}"/>
                  </a:ext>
                </a:extLst>
              </p:cNvPr>
              <p:cNvPicPr/>
              <p:nvPr/>
            </p:nvPicPr>
            <p:blipFill>
              <a:blip r:embed="rId4"/>
              <a:stretch>
                <a:fillRect/>
              </a:stretch>
            </p:blipFill>
            <p:spPr>
              <a:xfrm>
                <a:off x="2207514" y="254539"/>
                <a:ext cx="6196337" cy="1380371"/>
              </a:xfrm>
              <a:prstGeom prst="rect">
                <a:avLst/>
              </a:prstGeom>
            </p:spPr>
          </p:pic>
        </mc:Fallback>
      </mc:AlternateContent>
      <p:sp>
        <p:nvSpPr>
          <p:cNvPr id="6" name="矢印: 右 5">
            <a:extLst>
              <a:ext uri="{FF2B5EF4-FFF2-40B4-BE49-F238E27FC236}">
                <a16:creationId xmlns:a16="http://schemas.microsoft.com/office/drawing/2014/main" id="{D087ACCB-9013-4381-A3F2-6924427D3748}"/>
              </a:ext>
            </a:extLst>
          </p:cNvPr>
          <p:cNvSpPr/>
          <p:nvPr/>
        </p:nvSpPr>
        <p:spPr>
          <a:xfrm>
            <a:off x="4427984" y="3573016"/>
            <a:ext cx="467007" cy="9361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a:extLst>
              <a:ext uri="{FF2B5EF4-FFF2-40B4-BE49-F238E27FC236}">
                <a16:creationId xmlns:a16="http://schemas.microsoft.com/office/drawing/2014/main" id="{0E2198A2-7B70-4775-80BB-739D34D0D54B}"/>
              </a:ext>
            </a:extLst>
          </p:cNvPr>
          <p:cNvPicPr>
            <a:picLocks noChangeAspect="1"/>
          </p:cNvPicPr>
          <p:nvPr/>
        </p:nvPicPr>
        <p:blipFill rotWithShape="1">
          <a:blip r:embed="rId5">
            <a:extLst>
              <a:ext uri="{28A0092B-C50C-407E-A947-70E740481C1C}">
                <a14:useLocalDpi xmlns:a14="http://schemas.microsoft.com/office/drawing/2010/main" val="0"/>
              </a:ext>
            </a:extLst>
          </a:blip>
          <a:srcRect b="3728"/>
          <a:stretch/>
        </p:blipFill>
        <p:spPr>
          <a:xfrm>
            <a:off x="-69345" y="4804670"/>
            <a:ext cx="1793858" cy="2060848"/>
          </a:xfrm>
          <a:prstGeom prst="rect">
            <a:avLst/>
          </a:prstGeom>
        </p:spPr>
      </p:pic>
      <p:pic>
        <p:nvPicPr>
          <p:cNvPr id="10" name="図 9">
            <a:extLst>
              <a:ext uri="{FF2B5EF4-FFF2-40B4-BE49-F238E27FC236}">
                <a16:creationId xmlns:a16="http://schemas.microsoft.com/office/drawing/2014/main" id="{A1ED3713-BB3E-44BF-8A0E-55E542B60EE6}"/>
              </a:ext>
            </a:extLst>
          </p:cNvPr>
          <p:cNvPicPr>
            <a:picLocks noChangeAspect="1"/>
          </p:cNvPicPr>
          <p:nvPr/>
        </p:nvPicPr>
        <p:blipFill rotWithShape="1">
          <a:blip r:embed="rId6">
            <a:extLst>
              <a:ext uri="{28A0092B-C50C-407E-A947-70E740481C1C}">
                <a14:useLocalDpi xmlns:a14="http://schemas.microsoft.com/office/drawing/2010/main" val="0"/>
              </a:ext>
            </a:extLst>
          </a:blip>
          <a:srcRect b="4602"/>
          <a:stretch/>
        </p:blipFill>
        <p:spPr>
          <a:xfrm>
            <a:off x="7516374" y="4789634"/>
            <a:ext cx="1600084" cy="2068366"/>
          </a:xfrm>
          <a:prstGeom prst="rect">
            <a:avLst/>
          </a:prstGeom>
        </p:spPr>
      </p:pic>
    </p:spTree>
    <p:extLst>
      <p:ext uri="{BB962C8B-B14F-4D97-AF65-F5344CB8AC3E}">
        <p14:creationId xmlns:p14="http://schemas.microsoft.com/office/powerpoint/2010/main" val="1354619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B2D3402-DD7D-4DDF-9D3C-6922D991499B}"/>
              </a:ext>
            </a:extLst>
          </p:cNvPr>
          <p:cNvSpPr>
            <a:spLocks noGrp="1"/>
          </p:cNvSpPr>
          <p:nvPr>
            <p:ph type="title"/>
          </p:nvPr>
        </p:nvSpPr>
        <p:spPr/>
        <p:txBody>
          <a:bodyPr/>
          <a:lstStyle/>
          <a:p>
            <a:r>
              <a:rPr kumimoji="1" lang="ja-JP" altLang="en-US" dirty="0"/>
              <a:t>今回のまとめ</a:t>
            </a:r>
          </a:p>
        </p:txBody>
      </p:sp>
      <p:sp>
        <p:nvSpPr>
          <p:cNvPr id="3" name="コンテンツ プレースホルダー 2">
            <a:extLst>
              <a:ext uri="{FF2B5EF4-FFF2-40B4-BE49-F238E27FC236}">
                <a16:creationId xmlns:a16="http://schemas.microsoft.com/office/drawing/2014/main" id="{4B81A3A3-9FA0-463C-96C5-267D3509D2EA}"/>
              </a:ext>
            </a:extLst>
          </p:cNvPr>
          <p:cNvSpPr>
            <a:spLocks noGrp="1"/>
          </p:cNvSpPr>
          <p:nvPr>
            <p:ph idx="1"/>
          </p:nvPr>
        </p:nvSpPr>
        <p:spPr>
          <a:xfrm>
            <a:off x="457200" y="1600200"/>
            <a:ext cx="8229600" cy="5141168"/>
          </a:xfrm>
        </p:spPr>
        <p:txBody>
          <a:bodyPr>
            <a:normAutofit lnSpcReduction="10000"/>
          </a:bodyPr>
          <a:lstStyle/>
          <a:p>
            <a:r>
              <a:rPr lang="en-US" altLang="ja-JP" dirty="0"/>
              <a:t>DV</a:t>
            </a:r>
            <a:r>
              <a:rPr lang="ja-JP" altLang="en-US" dirty="0"/>
              <a:t>事例では、長年のトラウマにより、考え方の歪みが生じ、被害者が自分を責めてしまう傾向にあります。</a:t>
            </a:r>
            <a:endParaRPr lang="en-US" altLang="ja-JP" dirty="0"/>
          </a:p>
          <a:p>
            <a:r>
              <a:rPr lang="ja-JP" altLang="en-US" dirty="0"/>
              <a:t>自責的な考え方が訂正されないと、トラウマや</a:t>
            </a:r>
            <a:r>
              <a:rPr lang="en-US" altLang="ja-JP" dirty="0"/>
              <a:t>PTSD</a:t>
            </a:r>
            <a:r>
              <a:rPr lang="ja-JP" altLang="en-US" dirty="0"/>
              <a:t>からの回復が遅れるなど、様々な悪影響があります。</a:t>
            </a:r>
            <a:endParaRPr lang="en-US" altLang="ja-JP" dirty="0"/>
          </a:p>
          <a:p>
            <a:r>
              <a:rPr lang="ja-JP" altLang="en-US" dirty="0"/>
              <a:t>暴力の責任は</a:t>
            </a:r>
            <a:r>
              <a:rPr lang="en-US" altLang="ja-JP" dirty="0"/>
              <a:t>100</a:t>
            </a:r>
            <a:r>
              <a:rPr lang="ja-JP" altLang="en-US" dirty="0"/>
              <a:t>％加害者にあります。</a:t>
            </a:r>
            <a:endParaRPr lang="en-US" altLang="ja-JP" dirty="0"/>
          </a:p>
          <a:p>
            <a:r>
              <a:rPr lang="ja-JP" altLang="en-US" dirty="0"/>
              <a:t>まずは被害者である自分が持つ自責的な考え方を自覚し、それらの考え直しをしていくことが回復につながります。</a:t>
            </a:r>
          </a:p>
          <a:p>
            <a:endParaRPr kumimoji="1" lang="ja-JP" altLang="en-US" dirty="0"/>
          </a:p>
        </p:txBody>
      </p:sp>
    </p:spTree>
    <p:extLst>
      <p:ext uri="{BB962C8B-B14F-4D97-AF65-F5344CB8AC3E}">
        <p14:creationId xmlns:p14="http://schemas.microsoft.com/office/powerpoint/2010/main" val="3253817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コンテンツ プレースホルダー 12">
            <a:extLst>
              <a:ext uri="{FF2B5EF4-FFF2-40B4-BE49-F238E27FC236}">
                <a16:creationId xmlns:a16="http://schemas.microsoft.com/office/drawing/2014/main" id="{663A5BA0-180A-4F24-89B6-251DFD986839}"/>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899592" y="283593"/>
            <a:ext cx="1440160" cy="1440160"/>
          </a:xfrm>
        </p:spPr>
      </p:pic>
      <p:pic>
        <p:nvPicPr>
          <p:cNvPr id="15" name="コンテンツ プレースホルダー 14">
            <a:extLst>
              <a:ext uri="{FF2B5EF4-FFF2-40B4-BE49-F238E27FC236}">
                <a16:creationId xmlns:a16="http://schemas.microsoft.com/office/drawing/2014/main" id="{2C8C7C2E-33EF-4B33-9B8D-5F7966E5A2FF}"/>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899592" y="1778679"/>
            <a:ext cx="1439862" cy="1439862"/>
          </a:xfrm>
        </p:spPr>
      </p:pic>
      <p:pic>
        <p:nvPicPr>
          <p:cNvPr id="17" name="コンテンツ プレースホルダー 16">
            <a:extLst>
              <a:ext uri="{FF2B5EF4-FFF2-40B4-BE49-F238E27FC236}">
                <a16:creationId xmlns:a16="http://schemas.microsoft.com/office/drawing/2014/main" id="{5809D0E0-BC21-4246-B8CA-0DC31DE2921A}"/>
              </a:ext>
            </a:extLst>
          </p:cNvPr>
          <p:cNvPicPr>
            <a:picLocks noGrp="1" noChangeAspect="1"/>
          </p:cNvPicPr>
          <p:nvPr>
            <p:ph sz="quarter" idx="15"/>
          </p:nvPr>
        </p:nvPicPr>
        <p:blipFill>
          <a:blip r:embed="rId4">
            <a:extLst>
              <a:ext uri="{28A0092B-C50C-407E-A947-70E740481C1C}">
                <a14:useLocalDpi xmlns:a14="http://schemas.microsoft.com/office/drawing/2010/main" val="0"/>
              </a:ext>
            </a:extLst>
          </a:blip>
          <a:stretch>
            <a:fillRect/>
          </a:stretch>
        </p:blipFill>
        <p:spPr>
          <a:xfrm>
            <a:off x="899295" y="3268390"/>
            <a:ext cx="1440159" cy="1440159"/>
          </a:xfrm>
        </p:spPr>
      </p:pic>
      <p:sp>
        <p:nvSpPr>
          <p:cNvPr id="7" name="コンテンツ プレースホルダー 6">
            <a:extLst>
              <a:ext uri="{FF2B5EF4-FFF2-40B4-BE49-F238E27FC236}">
                <a16:creationId xmlns:a16="http://schemas.microsoft.com/office/drawing/2014/main" id="{66CEDF51-5981-4027-841A-D42AB935291B}"/>
              </a:ext>
            </a:extLst>
          </p:cNvPr>
          <p:cNvSpPr>
            <a:spLocks noGrp="1"/>
          </p:cNvSpPr>
          <p:nvPr>
            <p:ph sz="quarter" idx="16"/>
          </p:nvPr>
        </p:nvSpPr>
        <p:spPr/>
        <p:txBody>
          <a:bodyPr>
            <a:normAutofit/>
          </a:bodyPr>
          <a:lstStyle/>
          <a:p>
            <a:r>
              <a:rPr kumimoji="1" lang="ja-JP" altLang="en-US" dirty="0"/>
              <a:t>さー、今日も頑張ったニャ！！</a:t>
            </a:r>
            <a:endParaRPr kumimoji="1" lang="en-US" altLang="ja-JP" dirty="0"/>
          </a:p>
          <a:p>
            <a:r>
              <a:rPr lang="ja-JP" altLang="en-US" dirty="0"/>
              <a:t>さっそくお昼寝、お昼寝</a:t>
            </a:r>
            <a:r>
              <a:rPr lang="en-US" altLang="ja-JP" dirty="0"/>
              <a:t>…</a:t>
            </a:r>
            <a:endParaRPr kumimoji="1" lang="en-US" altLang="ja-JP" dirty="0"/>
          </a:p>
        </p:txBody>
      </p:sp>
      <p:sp>
        <p:nvSpPr>
          <p:cNvPr id="8" name="コンテンツ プレースホルダー 7">
            <a:extLst>
              <a:ext uri="{FF2B5EF4-FFF2-40B4-BE49-F238E27FC236}">
                <a16:creationId xmlns:a16="http://schemas.microsoft.com/office/drawing/2014/main" id="{F9DCE8A7-AF67-4A6F-8256-36BF8F055906}"/>
              </a:ext>
            </a:extLst>
          </p:cNvPr>
          <p:cNvSpPr>
            <a:spLocks noGrp="1"/>
          </p:cNvSpPr>
          <p:nvPr>
            <p:ph sz="quarter" idx="17"/>
          </p:nvPr>
        </p:nvSpPr>
        <p:spPr/>
        <p:txBody>
          <a:bodyPr>
            <a:normAutofit/>
          </a:bodyPr>
          <a:lstStyle/>
          <a:p>
            <a:r>
              <a:rPr kumimoji="1" lang="en-US" altLang="ja-JP" sz="3200" dirty="0"/>
              <a:t>…</a:t>
            </a:r>
            <a:r>
              <a:rPr kumimoji="1" lang="ja-JP" altLang="en-US" sz="3200" dirty="0"/>
              <a:t>の前に、どうせワークなん</a:t>
            </a:r>
            <a:r>
              <a:rPr kumimoji="1" lang="ja-JP" altLang="en-US" sz="3200" dirty="0" err="1"/>
              <a:t>だ</a:t>
            </a:r>
            <a:r>
              <a:rPr kumimoji="1" lang="ja-JP" altLang="en-US" sz="3200" dirty="0"/>
              <a:t>ニャ！？</a:t>
            </a:r>
          </a:p>
        </p:txBody>
      </p:sp>
      <p:sp>
        <p:nvSpPr>
          <p:cNvPr id="9" name="コンテンツ プレースホルダー 8">
            <a:extLst>
              <a:ext uri="{FF2B5EF4-FFF2-40B4-BE49-F238E27FC236}">
                <a16:creationId xmlns:a16="http://schemas.microsoft.com/office/drawing/2014/main" id="{86477843-E83A-467E-8691-53757B2C0961}"/>
              </a:ext>
            </a:extLst>
          </p:cNvPr>
          <p:cNvSpPr>
            <a:spLocks noGrp="1"/>
          </p:cNvSpPr>
          <p:nvPr>
            <p:ph sz="quarter" idx="18"/>
          </p:nvPr>
        </p:nvSpPr>
        <p:spPr/>
        <p:txBody>
          <a:bodyPr>
            <a:normAutofit lnSpcReduction="10000"/>
          </a:bodyPr>
          <a:lstStyle/>
          <a:p>
            <a:r>
              <a:rPr kumimoji="1" lang="ja-JP" altLang="en-US" dirty="0"/>
              <a:t>あははは！　トラオも分かってきたじゃない。今日は自責的な考え方に対する考え直しをやってもらいます。トラウマや</a:t>
            </a:r>
            <a:r>
              <a:rPr kumimoji="1" lang="en-US" altLang="ja-JP" dirty="0"/>
              <a:t>PTSD</a:t>
            </a:r>
            <a:r>
              <a:rPr kumimoji="1" lang="ja-JP" altLang="en-US" dirty="0"/>
              <a:t>からの回復につながる大事なワークだから、もうちょっと頑張って！</a:t>
            </a:r>
          </a:p>
        </p:txBody>
      </p:sp>
      <p:pic>
        <p:nvPicPr>
          <p:cNvPr id="19" name="コンテンツ プレースホルダー 18">
            <a:extLst>
              <a:ext uri="{FF2B5EF4-FFF2-40B4-BE49-F238E27FC236}">
                <a16:creationId xmlns:a16="http://schemas.microsoft.com/office/drawing/2014/main" id="{B8C36BE8-6DA8-4C42-A34C-D2A9013E1CE9}"/>
              </a:ext>
            </a:extLst>
          </p:cNvPr>
          <p:cNvPicPr>
            <a:picLocks noGrp="1" noChangeAspect="1"/>
          </p:cNvPicPr>
          <p:nvPr>
            <p:ph sz="quarter" idx="19"/>
          </p:nvPr>
        </p:nvPicPr>
        <p:blipFill>
          <a:blip r:embed="rId3">
            <a:extLst>
              <a:ext uri="{28A0092B-C50C-407E-A947-70E740481C1C}">
                <a14:useLocalDpi xmlns:a14="http://schemas.microsoft.com/office/drawing/2010/main" val="0"/>
              </a:ext>
            </a:extLst>
          </a:blip>
          <a:stretch>
            <a:fillRect/>
          </a:stretch>
        </p:blipFill>
        <p:spPr>
          <a:xfrm>
            <a:off x="899592" y="4774438"/>
            <a:ext cx="1439862" cy="1439862"/>
          </a:xfrm>
        </p:spPr>
      </p:pic>
      <p:sp>
        <p:nvSpPr>
          <p:cNvPr id="11" name="コンテンツ プレースホルダー 10">
            <a:extLst>
              <a:ext uri="{FF2B5EF4-FFF2-40B4-BE49-F238E27FC236}">
                <a16:creationId xmlns:a16="http://schemas.microsoft.com/office/drawing/2014/main" id="{29CFD77E-D5C4-46D7-8D64-9ED70B860BAC}"/>
              </a:ext>
            </a:extLst>
          </p:cNvPr>
          <p:cNvSpPr>
            <a:spLocks noGrp="1"/>
          </p:cNvSpPr>
          <p:nvPr>
            <p:ph sz="quarter" idx="20"/>
          </p:nvPr>
        </p:nvSpPr>
        <p:spPr/>
        <p:txBody>
          <a:bodyPr>
            <a:normAutofit/>
          </a:bodyPr>
          <a:lstStyle/>
          <a:p>
            <a:r>
              <a:rPr kumimoji="1" lang="ja-JP" altLang="en-US" dirty="0" err="1"/>
              <a:t>うう</a:t>
            </a:r>
            <a:r>
              <a:rPr kumimoji="1" lang="en-US" altLang="ja-JP" dirty="0"/>
              <a:t>…</a:t>
            </a:r>
            <a:r>
              <a:rPr kumimoji="1" lang="ja-JP" altLang="en-US" dirty="0"/>
              <a:t>健康な心を取り戻すために、みんな、頑張るニャー！</a:t>
            </a:r>
          </a:p>
        </p:txBody>
      </p:sp>
    </p:spTree>
    <p:extLst>
      <p:ext uri="{BB962C8B-B14F-4D97-AF65-F5344CB8AC3E}">
        <p14:creationId xmlns:p14="http://schemas.microsoft.com/office/powerpoint/2010/main" val="11228089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9">
            <a:extLst>
              <a:ext uri="{FF2B5EF4-FFF2-40B4-BE49-F238E27FC236}">
                <a16:creationId xmlns:a16="http://schemas.microsoft.com/office/drawing/2014/main" id="{1415924C-4CEB-4253-8C78-53E2F4FADB67}"/>
              </a:ext>
            </a:extLst>
          </p:cNvPr>
          <p:cNvSpPr>
            <a:spLocks noGrp="1"/>
          </p:cNvSpPr>
          <p:nvPr>
            <p:ph type="title"/>
          </p:nvPr>
        </p:nvSpPr>
        <p:spPr/>
        <p:txBody>
          <a:bodyPr/>
          <a:lstStyle/>
          <a:p>
            <a:r>
              <a:rPr kumimoji="1" lang="ja-JP" altLang="en-US" dirty="0"/>
              <a:t>ワークをやってみよう！</a:t>
            </a:r>
          </a:p>
        </p:txBody>
      </p:sp>
      <p:sp>
        <p:nvSpPr>
          <p:cNvPr id="11" name="テキスト プレースホルダー 10">
            <a:extLst>
              <a:ext uri="{FF2B5EF4-FFF2-40B4-BE49-F238E27FC236}">
                <a16:creationId xmlns:a16="http://schemas.microsoft.com/office/drawing/2014/main" id="{674B0275-086A-47F2-894A-B8C3E7E550DF}"/>
              </a:ext>
            </a:extLst>
          </p:cNvPr>
          <p:cNvSpPr>
            <a:spLocks noGrp="1"/>
          </p:cNvSpPr>
          <p:nvPr>
            <p:ph type="body" idx="1"/>
          </p:nvPr>
        </p:nvSpPr>
        <p:spPr/>
        <p:txBody>
          <a:bodyPr/>
          <a:lstStyle/>
          <a:p>
            <a:r>
              <a:rPr kumimoji="1" lang="ja-JP" altLang="en-US" dirty="0"/>
              <a:t>自責的な考え方の修正に挑戦しよう！</a:t>
            </a:r>
          </a:p>
        </p:txBody>
      </p:sp>
    </p:spTree>
    <p:extLst>
      <p:ext uri="{BB962C8B-B14F-4D97-AF65-F5344CB8AC3E}">
        <p14:creationId xmlns:p14="http://schemas.microsoft.com/office/powerpoint/2010/main" val="28765165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a:extLst>
              <a:ext uri="{FF2B5EF4-FFF2-40B4-BE49-F238E27FC236}">
                <a16:creationId xmlns:a16="http://schemas.microsoft.com/office/drawing/2014/main" id="{D673AD58-17F8-4F44-9791-FB064A99AF3C}"/>
              </a:ext>
            </a:extLst>
          </p:cNvPr>
          <p:cNvSpPr>
            <a:spLocks noGrp="1"/>
          </p:cNvSpPr>
          <p:nvPr>
            <p:ph type="title"/>
          </p:nvPr>
        </p:nvSpPr>
        <p:spPr/>
        <p:txBody>
          <a:bodyPr>
            <a:normAutofit/>
          </a:bodyPr>
          <a:lstStyle/>
          <a:p>
            <a:r>
              <a:rPr lang="ja-JP" altLang="en-US" dirty="0"/>
              <a:t>前回まで</a:t>
            </a:r>
            <a:r>
              <a:rPr kumimoji="1" lang="ja-JP" altLang="en-US" dirty="0"/>
              <a:t>の復習</a:t>
            </a:r>
          </a:p>
        </p:txBody>
      </p:sp>
      <p:sp>
        <p:nvSpPr>
          <p:cNvPr id="6" name="コンテンツ プレースホルダー 5">
            <a:extLst>
              <a:ext uri="{FF2B5EF4-FFF2-40B4-BE49-F238E27FC236}">
                <a16:creationId xmlns:a16="http://schemas.microsoft.com/office/drawing/2014/main" id="{4071F904-C609-4570-A080-871CB32758FF}"/>
              </a:ext>
            </a:extLst>
          </p:cNvPr>
          <p:cNvSpPr>
            <a:spLocks noGrp="1"/>
          </p:cNvSpPr>
          <p:nvPr>
            <p:ph idx="1"/>
          </p:nvPr>
        </p:nvSpPr>
        <p:spPr>
          <a:xfrm>
            <a:off x="457200" y="1772816"/>
            <a:ext cx="8229600" cy="1143000"/>
          </a:xfrm>
        </p:spPr>
        <p:txBody>
          <a:bodyPr>
            <a:normAutofit/>
          </a:bodyPr>
          <a:lstStyle/>
          <a:p>
            <a:pPr marL="0" indent="0">
              <a:buNone/>
            </a:pPr>
            <a:r>
              <a:rPr lang="ja-JP" altLang="en-US" dirty="0"/>
              <a:t> ★トラウマ症状は「</a:t>
            </a:r>
            <a:r>
              <a:rPr lang="ja-JP" altLang="en-US" dirty="0">
                <a:solidFill>
                  <a:srgbClr val="C00000"/>
                </a:solidFill>
              </a:rPr>
              <a:t>異常な状況</a:t>
            </a:r>
            <a:r>
              <a:rPr lang="ja-JP" altLang="en-US" dirty="0"/>
              <a:t>に対する</a:t>
            </a:r>
            <a:r>
              <a:rPr lang="ja-JP" altLang="en-US" dirty="0">
                <a:solidFill>
                  <a:schemeClr val="accent5"/>
                </a:solidFill>
              </a:rPr>
              <a:t>正常な反応</a:t>
            </a:r>
            <a:r>
              <a:rPr lang="ja-JP" altLang="en-US" dirty="0"/>
              <a:t>」です。多くのトラウマ症状は自然に回復します。</a:t>
            </a:r>
          </a:p>
          <a:p>
            <a:pPr marL="0" indent="0">
              <a:buNone/>
            </a:pPr>
            <a:endParaRPr lang="en-US" altLang="ja-JP" dirty="0"/>
          </a:p>
          <a:p>
            <a:pPr marL="0" indent="0">
              <a:buNone/>
            </a:pPr>
            <a:endParaRPr lang="en-US" altLang="ja-JP" dirty="0"/>
          </a:p>
        </p:txBody>
      </p:sp>
      <p:sp>
        <p:nvSpPr>
          <p:cNvPr id="4" name="コンテンツ プレースホルダー 5">
            <a:extLst>
              <a:ext uri="{FF2B5EF4-FFF2-40B4-BE49-F238E27FC236}">
                <a16:creationId xmlns:a16="http://schemas.microsoft.com/office/drawing/2014/main" id="{A3532F24-167C-4C82-BB88-6B1693700392}"/>
              </a:ext>
            </a:extLst>
          </p:cNvPr>
          <p:cNvSpPr txBox="1">
            <a:spLocks/>
          </p:cNvSpPr>
          <p:nvPr/>
        </p:nvSpPr>
        <p:spPr>
          <a:xfrm>
            <a:off x="457200" y="4293096"/>
            <a:ext cx="8229600" cy="208082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bg2">
                    <a:lumMod val="25000"/>
                  </a:schemeClr>
                </a:solidFill>
                <a:latin typeface="あんずもじ" panose="02000600000000000000" pitchFamily="2" charset="-128"/>
                <a:ea typeface="あんずもじ" panose="02000600000000000000" pitchFamily="2" charset="-128"/>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bg2">
                    <a:lumMod val="25000"/>
                  </a:schemeClr>
                </a:solidFill>
                <a:latin typeface="あんずもじ" panose="02000600000000000000" pitchFamily="2" charset="-128"/>
                <a:ea typeface="あんずもじ" panose="02000600000000000000" pitchFamily="2" charset="-128"/>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bg2">
                    <a:lumMod val="25000"/>
                  </a:schemeClr>
                </a:solidFill>
                <a:latin typeface="あんずもじ" panose="02000600000000000000" pitchFamily="2" charset="-128"/>
                <a:ea typeface="あんずもじ" panose="02000600000000000000" pitchFamily="2" charset="-128"/>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bg2">
                    <a:lumMod val="25000"/>
                  </a:schemeClr>
                </a:solidFill>
                <a:latin typeface="あんずもじ" panose="02000600000000000000" pitchFamily="2" charset="-128"/>
                <a:ea typeface="あんずもじ" panose="02000600000000000000" pitchFamily="2" charset="-128"/>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bg2">
                    <a:lumMod val="25000"/>
                  </a:schemeClr>
                </a:solidFill>
                <a:latin typeface="あんずもじ" panose="02000600000000000000" pitchFamily="2" charset="-128"/>
                <a:ea typeface="あんずもじ" panose="02000600000000000000" pitchFamily="2"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dirty="0"/>
              <a:t>しかし、症状が数か月以上長引く場合は、</a:t>
            </a:r>
            <a:r>
              <a:rPr lang="en-US" altLang="ja-JP" dirty="0">
                <a:solidFill>
                  <a:srgbClr val="C00000"/>
                </a:solidFill>
              </a:rPr>
              <a:t>PTSD</a:t>
            </a:r>
            <a:r>
              <a:rPr lang="ja-JP" altLang="en-US" dirty="0">
                <a:solidFill>
                  <a:srgbClr val="C00000"/>
                </a:solidFill>
              </a:rPr>
              <a:t>（心的外傷後ストレス障害）</a:t>
            </a:r>
            <a:r>
              <a:rPr lang="ja-JP" altLang="en-US" dirty="0"/>
              <a:t>と考え、治療が必要になる場合があります。</a:t>
            </a:r>
          </a:p>
          <a:p>
            <a:pPr marL="0" indent="0">
              <a:buFont typeface="Arial" panose="020B0604020202020204" pitchFamily="34" charset="0"/>
              <a:buNone/>
            </a:pPr>
            <a:endParaRPr lang="en-US" altLang="ja-JP" dirty="0"/>
          </a:p>
        </p:txBody>
      </p:sp>
      <p:sp>
        <p:nvSpPr>
          <p:cNvPr id="2" name="矢印: 下 1">
            <a:extLst>
              <a:ext uri="{FF2B5EF4-FFF2-40B4-BE49-F238E27FC236}">
                <a16:creationId xmlns:a16="http://schemas.microsoft.com/office/drawing/2014/main" id="{CFA999EE-2EB8-436B-AB09-C962364794C8}"/>
              </a:ext>
            </a:extLst>
          </p:cNvPr>
          <p:cNvSpPr/>
          <p:nvPr/>
        </p:nvSpPr>
        <p:spPr>
          <a:xfrm>
            <a:off x="3959932" y="3172408"/>
            <a:ext cx="1224136" cy="769777"/>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2344801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63993" y="990303"/>
            <a:ext cx="9227820" cy="5969635"/>
          </a:xfrm>
          <a:prstGeom prst="rect">
            <a:avLst/>
          </a:prstGeom>
          <a:noFill/>
          <a:ln>
            <a:noFill/>
          </a:ln>
        </p:spPr>
      </p:sp>
      <p:sp>
        <p:nvSpPr>
          <p:cNvPr id="15" name="タイトル 3"/>
          <p:cNvSpPr>
            <a:spLocks noGrp="1"/>
          </p:cNvSpPr>
          <p:nvPr>
            <p:ph type="title"/>
          </p:nvPr>
        </p:nvSpPr>
        <p:spPr>
          <a:solidFill>
            <a:schemeClr val="accent6">
              <a:lumMod val="40000"/>
              <a:lumOff val="60000"/>
            </a:schemeClr>
          </a:solidFill>
        </p:spPr>
        <p:txBody>
          <a:bodyPr>
            <a:normAutofit/>
          </a:bodyPr>
          <a:lstStyle/>
          <a:p>
            <a:pPr eaLnBrk="1" fontAlgn="auto" hangingPunct="1">
              <a:spcAft>
                <a:spcPts val="0"/>
              </a:spcAft>
              <a:defRPr/>
            </a:pPr>
            <a:r>
              <a:rPr lang="ja-JP" altLang="en-US" sz="3600" dirty="0"/>
              <a:t>ワーク：「考え直しシート」を使ってみよう！</a:t>
            </a:r>
          </a:p>
        </p:txBody>
      </p:sp>
      <p:sp>
        <p:nvSpPr>
          <p:cNvPr id="3" name="コンテンツ プレースホルダー 2">
            <a:extLst>
              <a:ext uri="{FF2B5EF4-FFF2-40B4-BE49-F238E27FC236}">
                <a16:creationId xmlns:a16="http://schemas.microsoft.com/office/drawing/2014/main" id="{864DBA10-E29E-4225-8599-DA51BA4B348B}"/>
              </a:ext>
            </a:extLst>
          </p:cNvPr>
          <p:cNvSpPr>
            <a:spLocks noGrp="1"/>
          </p:cNvSpPr>
          <p:nvPr>
            <p:ph idx="1"/>
          </p:nvPr>
        </p:nvSpPr>
        <p:spPr>
          <a:xfrm>
            <a:off x="457200" y="1583642"/>
            <a:ext cx="8229600" cy="1291284"/>
          </a:xfrm>
        </p:spPr>
        <p:txBody>
          <a:bodyPr>
            <a:normAutofit fontScale="77500" lnSpcReduction="20000"/>
          </a:bodyPr>
          <a:lstStyle/>
          <a:p>
            <a:pPr marL="0" indent="0">
              <a:buNone/>
            </a:pPr>
            <a:r>
              <a:rPr kumimoji="1" lang="ja-JP" altLang="en-US" dirty="0"/>
              <a:t>トラウマの原因となった出来事に対する、あなたの自責的な「これまでの考え方」を客観的に修正するために、以下の「考え直しシート」を使ってみましょう。次のページから使い方の例を</a:t>
            </a:r>
            <a:r>
              <a:rPr kumimoji="1" lang="en-US" altLang="ja-JP" dirty="0"/>
              <a:t>2</a:t>
            </a:r>
            <a:r>
              <a:rPr kumimoji="1" lang="ja-JP" altLang="en-US" dirty="0"/>
              <a:t>つ記載します。</a:t>
            </a:r>
          </a:p>
        </p:txBody>
      </p:sp>
      <p:pic>
        <p:nvPicPr>
          <p:cNvPr id="5" name="図 4">
            <a:extLst>
              <a:ext uri="{FF2B5EF4-FFF2-40B4-BE49-F238E27FC236}">
                <a16:creationId xmlns:a16="http://schemas.microsoft.com/office/drawing/2014/main" id="{FE4463EB-D8AE-4F13-98B3-33FE5FD7389A}"/>
              </a:ext>
            </a:extLst>
          </p:cNvPr>
          <p:cNvPicPr>
            <a:picLocks noChangeAspect="1"/>
          </p:cNvPicPr>
          <p:nvPr/>
        </p:nvPicPr>
        <p:blipFill rotWithShape="1">
          <a:blip r:embed="rId3"/>
          <a:srcRect l="5654" r="5300"/>
          <a:stretch/>
        </p:blipFill>
        <p:spPr>
          <a:xfrm>
            <a:off x="954119" y="2776068"/>
            <a:ext cx="4536504" cy="3820883"/>
          </a:xfrm>
          <a:prstGeom prst="rect">
            <a:avLst/>
          </a:prstGeom>
          <a:ln>
            <a:noFill/>
          </a:ln>
          <a:effectLst>
            <a:outerShdw blurRad="292100" dist="139700" dir="2700000" algn="tl" rotWithShape="0">
              <a:srgbClr val="333333">
                <a:alpha val="65000"/>
              </a:srgbClr>
            </a:outerShdw>
          </a:effectLst>
        </p:spPr>
      </p:pic>
      <p:sp>
        <p:nvSpPr>
          <p:cNvPr id="6" name="コンテンツ プレースホルダー 2">
            <a:extLst>
              <a:ext uri="{FF2B5EF4-FFF2-40B4-BE49-F238E27FC236}">
                <a16:creationId xmlns:a16="http://schemas.microsoft.com/office/drawing/2014/main" id="{EBF3CAD9-E330-400E-BA1C-457EFFA7FBE7}"/>
              </a:ext>
            </a:extLst>
          </p:cNvPr>
          <p:cNvSpPr txBox="1">
            <a:spLocks/>
          </p:cNvSpPr>
          <p:nvPr/>
        </p:nvSpPr>
        <p:spPr>
          <a:xfrm>
            <a:off x="5921630" y="4570083"/>
            <a:ext cx="2719167" cy="468052"/>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bg2">
                    <a:lumMod val="25000"/>
                  </a:schemeClr>
                </a:solidFill>
                <a:latin typeface="あんずもじ" panose="02000600000000000000" pitchFamily="2" charset="-128"/>
                <a:ea typeface="あんずもじ" panose="02000600000000000000" pitchFamily="2" charset="-128"/>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bg2">
                    <a:lumMod val="25000"/>
                  </a:schemeClr>
                </a:solidFill>
                <a:latin typeface="あんずもじ" panose="02000600000000000000" pitchFamily="2" charset="-128"/>
                <a:ea typeface="あんずもじ" panose="02000600000000000000" pitchFamily="2" charset="-128"/>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bg2">
                    <a:lumMod val="25000"/>
                  </a:schemeClr>
                </a:solidFill>
                <a:latin typeface="あんずもじ" panose="02000600000000000000" pitchFamily="2" charset="-128"/>
                <a:ea typeface="あんずもじ" panose="02000600000000000000" pitchFamily="2" charset="-128"/>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bg2">
                    <a:lumMod val="25000"/>
                  </a:schemeClr>
                </a:solidFill>
                <a:latin typeface="あんずもじ" panose="02000600000000000000" pitchFamily="2" charset="-128"/>
                <a:ea typeface="あんずもじ" panose="02000600000000000000" pitchFamily="2" charset="-128"/>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bg2">
                    <a:lumMod val="25000"/>
                  </a:schemeClr>
                </a:solidFill>
                <a:latin typeface="あんずもじ" panose="02000600000000000000" pitchFamily="2" charset="-128"/>
                <a:ea typeface="あんずもじ" panose="02000600000000000000" pitchFamily="2"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dirty="0"/>
              <a:t>「考え直しシート」</a:t>
            </a:r>
          </a:p>
        </p:txBody>
      </p:sp>
      <mc:AlternateContent xmlns:mc="http://schemas.openxmlformats.org/markup-compatibility/2006" xmlns:p14="http://schemas.microsoft.com/office/powerpoint/2010/main">
        <mc:Choice Requires="p14">
          <p:contentPart p14:bwMode="auto" r:id="rId4">
            <p14:nvContentPartPr>
              <p14:cNvPr id="13" name="インク 12">
                <a:extLst>
                  <a:ext uri="{FF2B5EF4-FFF2-40B4-BE49-F238E27FC236}">
                    <a16:creationId xmlns:a16="http://schemas.microsoft.com/office/drawing/2014/main" id="{6C04C59F-11FA-487E-A09D-178749425B03}"/>
                  </a:ext>
                </a:extLst>
              </p14:cNvPr>
              <p14:cNvContentPartPr/>
              <p14:nvPr/>
            </p14:nvContentPartPr>
            <p14:xfrm>
              <a:off x="5973123" y="3635914"/>
              <a:ext cx="766080" cy="751320"/>
            </p14:xfrm>
          </p:contentPart>
        </mc:Choice>
        <mc:Fallback xmlns="">
          <p:pic>
            <p:nvPicPr>
              <p:cNvPr id="13" name="インク 12">
                <a:extLst>
                  <a:ext uri="{FF2B5EF4-FFF2-40B4-BE49-F238E27FC236}">
                    <a16:creationId xmlns:a16="http://schemas.microsoft.com/office/drawing/2014/main" id="{6C04C59F-11FA-487E-A09D-178749425B03}"/>
                  </a:ext>
                </a:extLst>
              </p:cNvPr>
              <p:cNvPicPr/>
              <p:nvPr/>
            </p:nvPicPr>
            <p:blipFill>
              <a:blip r:embed="rId5"/>
              <a:stretch>
                <a:fillRect/>
              </a:stretch>
            </p:blipFill>
            <p:spPr>
              <a:xfrm>
                <a:off x="5963763" y="3626554"/>
                <a:ext cx="784800" cy="770040"/>
              </a:xfrm>
              <a:prstGeom prst="rect">
                <a:avLst/>
              </a:prstGeom>
            </p:spPr>
          </p:pic>
        </mc:Fallback>
      </mc:AlternateContent>
    </p:spTree>
    <p:custDataLst>
      <p:tags r:id="rId1"/>
    </p:custDataLst>
    <p:extLst>
      <p:ext uri="{BB962C8B-B14F-4D97-AF65-F5344CB8AC3E}">
        <p14:creationId xmlns:p14="http://schemas.microsoft.com/office/powerpoint/2010/main" val="1357251456"/>
      </p:ext>
    </p:extLst>
  </p:cSld>
  <p:clrMapOvr>
    <a:masterClrMapping/>
  </p:clrMapOvr>
  <mc:AlternateContent xmlns:mc="http://schemas.openxmlformats.org/markup-compatibility/2006" xmlns:p14="http://schemas.microsoft.com/office/powerpoint/2010/main">
    <mc:Choice Requires="p14">
      <p:transition spd="slow" p14:dur="2000" advTm="50345"/>
    </mc:Choice>
    <mc:Fallback xmlns="">
      <p:transition spd="slow" advTm="50345"/>
    </mc:Fallback>
  </mc:AlternateContent>
  <p:extLst>
    <p:ext uri="{E180D4A7-C9FB-4DFB-919C-405C955672EB}">
      <p14:showEvtLst xmlns:p14="http://schemas.microsoft.com/office/powerpoint/2010/main">
        <p14:playEvt time="760" objId="18"/>
        <p14:stopEvt time="8678" objId="18"/>
        <p14:playEvt time="8777" objId="20"/>
        <p14:stopEvt time="49991" objId="20"/>
      </p14:showEvtLst>
    </p:ext>
  </p:extLs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矢印: 下 27">
            <a:extLst>
              <a:ext uri="{FF2B5EF4-FFF2-40B4-BE49-F238E27FC236}">
                <a16:creationId xmlns:a16="http://schemas.microsoft.com/office/drawing/2014/main" id="{CD629495-85EA-44CC-BAC2-9ABAEEBDB65C}"/>
              </a:ext>
            </a:extLst>
          </p:cNvPr>
          <p:cNvSpPr/>
          <p:nvPr/>
        </p:nvSpPr>
        <p:spPr>
          <a:xfrm>
            <a:off x="5203560" y="1371523"/>
            <a:ext cx="371202" cy="329285"/>
          </a:xfrm>
          <a:prstGeom prst="downArrow">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10" name="矢印: 下 9">
            <a:extLst>
              <a:ext uri="{FF2B5EF4-FFF2-40B4-BE49-F238E27FC236}">
                <a16:creationId xmlns:a16="http://schemas.microsoft.com/office/drawing/2014/main" id="{EF6ED387-BC3E-4435-A65B-2BD965224ADC}"/>
              </a:ext>
            </a:extLst>
          </p:cNvPr>
          <p:cNvSpPr/>
          <p:nvPr/>
        </p:nvSpPr>
        <p:spPr>
          <a:xfrm>
            <a:off x="3680228" y="1358627"/>
            <a:ext cx="371202" cy="329285"/>
          </a:xfrm>
          <a:prstGeom prst="downArrow">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20" name="AutoShape 28">
            <a:extLst>
              <a:ext uri="{FF2B5EF4-FFF2-40B4-BE49-F238E27FC236}">
                <a16:creationId xmlns:a16="http://schemas.microsoft.com/office/drawing/2014/main" id="{53127EFA-F35F-43ED-9920-22B84EFBCD59}"/>
              </a:ext>
            </a:extLst>
          </p:cNvPr>
          <p:cNvSpPr>
            <a:spLocks noChangeArrowheads="1"/>
          </p:cNvSpPr>
          <p:nvPr/>
        </p:nvSpPr>
        <p:spPr bwMode="auto">
          <a:xfrm>
            <a:off x="971600" y="297741"/>
            <a:ext cx="7341170" cy="1060886"/>
          </a:xfrm>
          <a:prstGeom prst="roundRect">
            <a:avLst>
              <a:gd name="adj" fmla="val 7898"/>
            </a:avLst>
          </a:prstGeom>
          <a:noFill/>
          <a:ln w="2857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2000" b="0" i="0" u="none" strike="noStrike" cap="none" normalizeH="0" baseline="0" dirty="0">
                <a:ln>
                  <a:noFill/>
                </a:ln>
                <a:effectLst/>
                <a:latin typeface="+mn-ea"/>
              </a:rPr>
              <a:t>A</a:t>
            </a:r>
            <a:r>
              <a:rPr kumimoji="0" lang="ja-JP" altLang="en-US" sz="2000" b="0" i="0" u="none" strike="noStrike" cap="none" normalizeH="0" baseline="0" dirty="0">
                <a:ln>
                  <a:noFill/>
                </a:ln>
                <a:effectLst/>
                <a:latin typeface="+mn-ea"/>
              </a:rPr>
              <a:t>：できごと・状況</a:t>
            </a:r>
          </a:p>
        </p:txBody>
      </p:sp>
      <p:pic>
        <p:nvPicPr>
          <p:cNvPr id="6" name="図 5">
            <a:extLst>
              <a:ext uri="{FF2B5EF4-FFF2-40B4-BE49-F238E27FC236}">
                <a16:creationId xmlns:a16="http://schemas.microsoft.com/office/drawing/2014/main" id="{1781B446-C1F8-4507-A8AB-8340902A95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850" y="3741095"/>
            <a:ext cx="2611965" cy="3116905"/>
          </a:xfrm>
          <a:prstGeom prst="rect">
            <a:avLst/>
          </a:prstGeom>
        </p:spPr>
      </p:pic>
      <p:pic>
        <p:nvPicPr>
          <p:cNvPr id="8" name="図 7">
            <a:extLst>
              <a:ext uri="{FF2B5EF4-FFF2-40B4-BE49-F238E27FC236}">
                <a16:creationId xmlns:a16="http://schemas.microsoft.com/office/drawing/2014/main" id="{C221CB53-DEF3-41AB-95B4-F25A0DF57F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5380" y="3741094"/>
            <a:ext cx="2300276" cy="3116906"/>
          </a:xfrm>
          <a:prstGeom prst="rect">
            <a:avLst/>
          </a:prstGeom>
        </p:spPr>
      </p:pic>
      <p:sp>
        <p:nvSpPr>
          <p:cNvPr id="9" name="吹き出し: 角を丸めた四角形 8">
            <a:extLst>
              <a:ext uri="{FF2B5EF4-FFF2-40B4-BE49-F238E27FC236}">
                <a16:creationId xmlns:a16="http://schemas.microsoft.com/office/drawing/2014/main" id="{6F6E46E3-A0BC-404D-AA5C-764DEFF6290A}"/>
              </a:ext>
            </a:extLst>
          </p:cNvPr>
          <p:cNvSpPr/>
          <p:nvPr/>
        </p:nvSpPr>
        <p:spPr>
          <a:xfrm>
            <a:off x="971600" y="1700808"/>
            <a:ext cx="3600400" cy="2040287"/>
          </a:xfrm>
          <a:prstGeom prst="wedgeRoundRectCallou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t"/>
          <a:lstStyle/>
          <a:p>
            <a:pPr algn="ctr"/>
            <a:r>
              <a:rPr lang="en-US" altLang="ja-JP" sz="2000" dirty="0"/>
              <a:t>B</a:t>
            </a:r>
            <a:r>
              <a:rPr lang="ja-JP" altLang="en-US" sz="2000" dirty="0"/>
              <a:t>：これまでの考え方</a:t>
            </a:r>
            <a:endParaRPr kumimoji="1" lang="ja-JP" altLang="en-US" sz="2000" dirty="0"/>
          </a:p>
        </p:txBody>
      </p:sp>
      <p:sp>
        <p:nvSpPr>
          <p:cNvPr id="22" name="吹き出し: 角を丸めた四角形 21">
            <a:extLst>
              <a:ext uri="{FF2B5EF4-FFF2-40B4-BE49-F238E27FC236}">
                <a16:creationId xmlns:a16="http://schemas.microsoft.com/office/drawing/2014/main" id="{0F913DBE-4761-4126-AF4B-CC1491B65FAA}"/>
              </a:ext>
            </a:extLst>
          </p:cNvPr>
          <p:cNvSpPr/>
          <p:nvPr/>
        </p:nvSpPr>
        <p:spPr>
          <a:xfrm>
            <a:off x="4712370" y="1700808"/>
            <a:ext cx="3600400" cy="2040287"/>
          </a:xfrm>
          <a:prstGeom prst="wedgeRoundRectCallout">
            <a:avLst>
              <a:gd name="adj1" fmla="val 23098"/>
              <a:gd name="adj2" fmla="val 62089"/>
              <a:gd name="adj3" fmla="val 16667"/>
            </a:avLst>
          </a:prstGeom>
          <a:noFill/>
          <a:ln w="2857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t"/>
          <a:lstStyle/>
          <a:p>
            <a:pPr algn="ctr"/>
            <a:r>
              <a:rPr lang="en-US" altLang="ja-JP" sz="2000" dirty="0"/>
              <a:t>B’</a:t>
            </a:r>
            <a:r>
              <a:rPr kumimoji="1" lang="ja-JP" altLang="en-US" sz="2000" dirty="0"/>
              <a:t>：新しい考え方</a:t>
            </a:r>
          </a:p>
        </p:txBody>
      </p:sp>
      <p:sp>
        <p:nvSpPr>
          <p:cNvPr id="29" name="矢印: 下 28">
            <a:extLst>
              <a:ext uri="{FF2B5EF4-FFF2-40B4-BE49-F238E27FC236}">
                <a16:creationId xmlns:a16="http://schemas.microsoft.com/office/drawing/2014/main" id="{124119DC-8B1F-4CA0-A8A5-0B87EF5805F3}"/>
              </a:ext>
            </a:extLst>
          </p:cNvPr>
          <p:cNvSpPr/>
          <p:nvPr/>
        </p:nvSpPr>
        <p:spPr>
          <a:xfrm>
            <a:off x="5204248" y="3753991"/>
            <a:ext cx="371202" cy="329285"/>
          </a:xfrm>
          <a:prstGeom prst="downArrow">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30" name="矢印: 下 29">
            <a:extLst>
              <a:ext uri="{FF2B5EF4-FFF2-40B4-BE49-F238E27FC236}">
                <a16:creationId xmlns:a16="http://schemas.microsoft.com/office/drawing/2014/main" id="{E1F9402A-9BB4-4552-922D-07D133A21FA8}"/>
              </a:ext>
            </a:extLst>
          </p:cNvPr>
          <p:cNvSpPr/>
          <p:nvPr/>
        </p:nvSpPr>
        <p:spPr>
          <a:xfrm>
            <a:off x="3680916" y="3741095"/>
            <a:ext cx="371202" cy="329285"/>
          </a:xfrm>
          <a:prstGeom prst="downArrow">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11" name="四角形: 対角を丸める 10">
            <a:extLst>
              <a:ext uri="{FF2B5EF4-FFF2-40B4-BE49-F238E27FC236}">
                <a16:creationId xmlns:a16="http://schemas.microsoft.com/office/drawing/2014/main" id="{5390DFCD-EF59-46E6-BD9F-A9120CCB5F81}"/>
              </a:ext>
            </a:extLst>
          </p:cNvPr>
          <p:cNvSpPr/>
          <p:nvPr/>
        </p:nvSpPr>
        <p:spPr>
          <a:xfrm>
            <a:off x="2843808" y="4070380"/>
            <a:ext cx="1728192" cy="2611876"/>
          </a:xfrm>
          <a:prstGeom prst="round2DiagRect">
            <a:avLst>
              <a:gd name="adj1" fmla="val 0"/>
              <a:gd name="adj2" fmla="val 16990"/>
            </a:avLst>
          </a:prstGeom>
          <a:noFill/>
          <a:ln w="28575" cap="flat" cmpd="sng" algn="ctr">
            <a:solidFill>
              <a:schemeClr val="accent2">
                <a:lumMod val="60000"/>
                <a:lumOff val="4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t"/>
          <a:lstStyle/>
          <a:p>
            <a:pPr algn="ctr"/>
            <a:r>
              <a:rPr kumimoji="1" lang="en-US" altLang="ja-JP" dirty="0"/>
              <a:t>C:</a:t>
            </a:r>
            <a:r>
              <a:rPr kumimoji="1" lang="ja-JP" altLang="en-US" dirty="0"/>
              <a:t>感情・行動</a:t>
            </a:r>
          </a:p>
        </p:txBody>
      </p:sp>
      <p:sp>
        <p:nvSpPr>
          <p:cNvPr id="31" name="四角形: 対角を丸める 30">
            <a:extLst>
              <a:ext uri="{FF2B5EF4-FFF2-40B4-BE49-F238E27FC236}">
                <a16:creationId xmlns:a16="http://schemas.microsoft.com/office/drawing/2014/main" id="{7ADB5BA8-4EC9-4F3E-8512-B2AE9D0185AA}"/>
              </a:ext>
            </a:extLst>
          </p:cNvPr>
          <p:cNvSpPr/>
          <p:nvPr/>
        </p:nvSpPr>
        <p:spPr>
          <a:xfrm>
            <a:off x="4712370" y="4083276"/>
            <a:ext cx="1728192" cy="2598980"/>
          </a:xfrm>
          <a:prstGeom prst="round2DiagRect">
            <a:avLst>
              <a:gd name="adj1" fmla="val 13106"/>
              <a:gd name="adj2" fmla="val 0"/>
            </a:avLst>
          </a:prstGeom>
          <a:noFill/>
          <a:ln w="28575" cap="flat" cmpd="sng" algn="ctr">
            <a:solidFill>
              <a:schemeClr val="accent5">
                <a:lumMod val="60000"/>
                <a:lumOff val="4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t"/>
          <a:lstStyle/>
          <a:p>
            <a:pPr algn="ctr"/>
            <a:r>
              <a:rPr kumimoji="1" lang="en-US" altLang="ja-JP" dirty="0"/>
              <a:t>C’</a:t>
            </a:r>
            <a:r>
              <a:rPr kumimoji="1" lang="ja-JP" altLang="en-US" dirty="0"/>
              <a:t>：感情・行動</a:t>
            </a:r>
          </a:p>
        </p:txBody>
      </p:sp>
      <p:sp>
        <p:nvSpPr>
          <p:cNvPr id="12" name="テキスト ボックス 11">
            <a:extLst>
              <a:ext uri="{FF2B5EF4-FFF2-40B4-BE49-F238E27FC236}">
                <a16:creationId xmlns:a16="http://schemas.microsoft.com/office/drawing/2014/main" id="{21218827-710C-4D61-8DD8-0CDFD30A4D3C}"/>
              </a:ext>
            </a:extLst>
          </p:cNvPr>
          <p:cNvSpPr txBox="1"/>
          <p:nvPr/>
        </p:nvSpPr>
        <p:spPr>
          <a:xfrm>
            <a:off x="1077789" y="638980"/>
            <a:ext cx="7269162" cy="707886"/>
          </a:xfrm>
          <a:prstGeom prst="rect">
            <a:avLst/>
          </a:prstGeom>
          <a:noFill/>
        </p:spPr>
        <p:txBody>
          <a:bodyPr wrap="square" rtlCol="0">
            <a:spAutoFit/>
          </a:bodyPr>
          <a:lstStyle/>
          <a:p>
            <a:r>
              <a:rPr lang="ja-JP" altLang="en-US" sz="2000" dirty="0">
                <a:solidFill>
                  <a:schemeClr val="bg2">
                    <a:lumMod val="25000"/>
                  </a:schemeClr>
                </a:solidFill>
                <a:latin typeface="あんずもじ" panose="02000600000000000000" pitchFamily="2" charset="-128"/>
                <a:ea typeface="あんずもじ" panose="02000600000000000000" pitchFamily="2" charset="-128"/>
              </a:rPr>
              <a:t>（例①）夫や親から暴力をうけている（または以前うけていた）ために、つらい記憶を思い出すなどのトラウマ症状がある中で生活している。</a:t>
            </a:r>
          </a:p>
        </p:txBody>
      </p:sp>
      <p:sp>
        <p:nvSpPr>
          <p:cNvPr id="32" name="テキスト ボックス 31">
            <a:extLst>
              <a:ext uri="{FF2B5EF4-FFF2-40B4-BE49-F238E27FC236}">
                <a16:creationId xmlns:a16="http://schemas.microsoft.com/office/drawing/2014/main" id="{963574C3-4442-46D7-B823-43DA7ECE30B3}"/>
              </a:ext>
            </a:extLst>
          </p:cNvPr>
          <p:cNvSpPr txBox="1"/>
          <p:nvPr/>
        </p:nvSpPr>
        <p:spPr>
          <a:xfrm>
            <a:off x="1077789" y="2190037"/>
            <a:ext cx="3418678" cy="707886"/>
          </a:xfrm>
          <a:prstGeom prst="rect">
            <a:avLst/>
          </a:prstGeom>
          <a:noFill/>
        </p:spPr>
        <p:txBody>
          <a:bodyPr wrap="square" rtlCol="0">
            <a:spAutoFit/>
          </a:bodyPr>
          <a:lstStyle/>
          <a:p>
            <a:r>
              <a:rPr lang="ja-JP" altLang="en-US" sz="2000" dirty="0">
                <a:solidFill>
                  <a:schemeClr val="bg2">
                    <a:lumMod val="25000"/>
                  </a:schemeClr>
                </a:solidFill>
                <a:latin typeface="あんずもじ" panose="02000600000000000000" pitchFamily="2" charset="-128"/>
                <a:ea typeface="あんずもじ" panose="02000600000000000000" pitchFamily="2" charset="-128"/>
              </a:rPr>
              <a:t>私がダメだったから、こんなことになっちゃったのかな</a:t>
            </a:r>
            <a:r>
              <a:rPr lang="en-US" altLang="ja-JP" sz="2000" dirty="0">
                <a:solidFill>
                  <a:schemeClr val="bg2">
                    <a:lumMod val="25000"/>
                  </a:schemeClr>
                </a:solidFill>
                <a:latin typeface="あんずもじ" panose="02000600000000000000" pitchFamily="2" charset="-128"/>
                <a:ea typeface="あんずもじ" panose="02000600000000000000" pitchFamily="2" charset="-128"/>
              </a:rPr>
              <a:t>…</a:t>
            </a:r>
            <a:endParaRPr lang="ja-JP" altLang="en-US" sz="2000" dirty="0">
              <a:solidFill>
                <a:schemeClr val="bg2">
                  <a:lumMod val="25000"/>
                </a:schemeClr>
              </a:solidFill>
              <a:latin typeface="あんずもじ" panose="02000600000000000000" pitchFamily="2" charset="-128"/>
              <a:ea typeface="あんずもじ" panose="02000600000000000000" pitchFamily="2" charset="-128"/>
            </a:endParaRPr>
          </a:p>
        </p:txBody>
      </p:sp>
      <p:sp>
        <p:nvSpPr>
          <p:cNvPr id="34" name="テキスト ボックス 33">
            <a:extLst>
              <a:ext uri="{FF2B5EF4-FFF2-40B4-BE49-F238E27FC236}">
                <a16:creationId xmlns:a16="http://schemas.microsoft.com/office/drawing/2014/main" id="{7D99DBAD-596B-4772-849E-D182B7D12874}"/>
              </a:ext>
            </a:extLst>
          </p:cNvPr>
          <p:cNvSpPr txBox="1"/>
          <p:nvPr/>
        </p:nvSpPr>
        <p:spPr>
          <a:xfrm>
            <a:off x="4803231" y="2190037"/>
            <a:ext cx="3418678" cy="400110"/>
          </a:xfrm>
          <a:prstGeom prst="rect">
            <a:avLst/>
          </a:prstGeom>
          <a:noFill/>
        </p:spPr>
        <p:txBody>
          <a:bodyPr wrap="square" rtlCol="0">
            <a:spAutoFit/>
          </a:bodyPr>
          <a:lstStyle/>
          <a:p>
            <a:endParaRPr lang="ja-JP" altLang="en-US" sz="2000" dirty="0">
              <a:solidFill>
                <a:schemeClr val="bg2">
                  <a:lumMod val="25000"/>
                </a:schemeClr>
              </a:solidFill>
              <a:latin typeface="あんずもじ" panose="02000600000000000000" pitchFamily="2" charset="-128"/>
              <a:ea typeface="あんずもじ" panose="02000600000000000000" pitchFamily="2" charset="-128"/>
            </a:endParaRPr>
          </a:p>
        </p:txBody>
      </p:sp>
      <p:sp>
        <p:nvSpPr>
          <p:cNvPr id="36" name="テキスト ボックス 35">
            <a:extLst>
              <a:ext uri="{FF2B5EF4-FFF2-40B4-BE49-F238E27FC236}">
                <a16:creationId xmlns:a16="http://schemas.microsoft.com/office/drawing/2014/main" id="{C732BE22-5F97-4EB7-BD63-C828A542C4F0}"/>
              </a:ext>
            </a:extLst>
          </p:cNvPr>
          <p:cNvSpPr txBox="1"/>
          <p:nvPr/>
        </p:nvSpPr>
        <p:spPr>
          <a:xfrm>
            <a:off x="2999741" y="4491664"/>
            <a:ext cx="1474583" cy="1938992"/>
          </a:xfrm>
          <a:prstGeom prst="rect">
            <a:avLst/>
          </a:prstGeom>
          <a:noFill/>
        </p:spPr>
        <p:txBody>
          <a:bodyPr wrap="square" rtlCol="0">
            <a:spAutoFit/>
          </a:bodyPr>
          <a:lstStyle/>
          <a:p>
            <a:r>
              <a:rPr lang="ja-JP" altLang="en-US" sz="2000" dirty="0">
                <a:solidFill>
                  <a:schemeClr val="bg2">
                    <a:lumMod val="25000"/>
                  </a:schemeClr>
                </a:solidFill>
                <a:latin typeface="あんずもじ" panose="02000600000000000000" pitchFamily="2" charset="-128"/>
                <a:ea typeface="あんずもじ" panose="02000600000000000000" pitchFamily="2" charset="-128"/>
              </a:rPr>
              <a:t>・後悔</a:t>
            </a:r>
            <a:endParaRPr lang="en-US" altLang="ja-JP" sz="2000" dirty="0">
              <a:solidFill>
                <a:schemeClr val="bg2">
                  <a:lumMod val="25000"/>
                </a:schemeClr>
              </a:solidFill>
              <a:latin typeface="あんずもじ" panose="02000600000000000000" pitchFamily="2" charset="-128"/>
              <a:ea typeface="あんずもじ" panose="02000600000000000000" pitchFamily="2" charset="-128"/>
            </a:endParaRPr>
          </a:p>
          <a:p>
            <a:r>
              <a:rPr lang="ja-JP" altLang="en-US" sz="2000" dirty="0">
                <a:solidFill>
                  <a:schemeClr val="bg2">
                    <a:lumMod val="25000"/>
                  </a:schemeClr>
                </a:solidFill>
                <a:latin typeface="あんずもじ" panose="02000600000000000000" pitchFamily="2" charset="-128"/>
                <a:ea typeface="あんずもじ" panose="02000600000000000000" pitchFamily="2" charset="-128"/>
              </a:rPr>
              <a:t>・罪悪感</a:t>
            </a:r>
            <a:endParaRPr lang="en-US" altLang="ja-JP" sz="2000" dirty="0">
              <a:solidFill>
                <a:schemeClr val="bg2">
                  <a:lumMod val="25000"/>
                </a:schemeClr>
              </a:solidFill>
              <a:latin typeface="あんずもじ" panose="02000600000000000000" pitchFamily="2" charset="-128"/>
              <a:ea typeface="あんずもじ" panose="02000600000000000000" pitchFamily="2" charset="-128"/>
            </a:endParaRPr>
          </a:p>
          <a:p>
            <a:r>
              <a:rPr lang="ja-JP" altLang="en-US" sz="2000" dirty="0">
                <a:solidFill>
                  <a:schemeClr val="bg2">
                    <a:lumMod val="25000"/>
                  </a:schemeClr>
                </a:solidFill>
                <a:latin typeface="あんずもじ" panose="02000600000000000000" pitchFamily="2" charset="-128"/>
                <a:ea typeface="あんずもじ" panose="02000600000000000000" pitchFamily="2" charset="-128"/>
              </a:rPr>
              <a:t>・落ち込み</a:t>
            </a:r>
            <a:endParaRPr lang="en-US" altLang="ja-JP" sz="2000" dirty="0">
              <a:solidFill>
                <a:schemeClr val="bg2">
                  <a:lumMod val="25000"/>
                </a:schemeClr>
              </a:solidFill>
              <a:latin typeface="あんずもじ" panose="02000600000000000000" pitchFamily="2" charset="-128"/>
              <a:ea typeface="あんずもじ" panose="02000600000000000000" pitchFamily="2" charset="-128"/>
            </a:endParaRPr>
          </a:p>
          <a:p>
            <a:r>
              <a:rPr lang="ja-JP" altLang="en-US" sz="2000" dirty="0">
                <a:solidFill>
                  <a:schemeClr val="bg2">
                    <a:lumMod val="25000"/>
                  </a:schemeClr>
                </a:solidFill>
                <a:latin typeface="あんずもじ" panose="02000600000000000000" pitchFamily="2" charset="-128"/>
                <a:ea typeface="あんずもじ" panose="02000600000000000000" pitchFamily="2" charset="-128"/>
              </a:rPr>
              <a:t>・目の前のことに集中できない</a:t>
            </a:r>
          </a:p>
        </p:txBody>
      </p:sp>
    </p:spTree>
    <p:extLst>
      <p:ext uri="{BB962C8B-B14F-4D97-AF65-F5344CB8AC3E}">
        <p14:creationId xmlns:p14="http://schemas.microsoft.com/office/powerpoint/2010/main" val="23904631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矢印: 下 27">
            <a:extLst>
              <a:ext uri="{FF2B5EF4-FFF2-40B4-BE49-F238E27FC236}">
                <a16:creationId xmlns:a16="http://schemas.microsoft.com/office/drawing/2014/main" id="{CD629495-85EA-44CC-BAC2-9ABAEEBDB65C}"/>
              </a:ext>
            </a:extLst>
          </p:cNvPr>
          <p:cNvSpPr/>
          <p:nvPr/>
        </p:nvSpPr>
        <p:spPr>
          <a:xfrm>
            <a:off x="5203560" y="1371523"/>
            <a:ext cx="371202" cy="329285"/>
          </a:xfrm>
          <a:prstGeom prst="downArrow">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10" name="矢印: 下 9">
            <a:extLst>
              <a:ext uri="{FF2B5EF4-FFF2-40B4-BE49-F238E27FC236}">
                <a16:creationId xmlns:a16="http://schemas.microsoft.com/office/drawing/2014/main" id="{EF6ED387-BC3E-4435-A65B-2BD965224ADC}"/>
              </a:ext>
            </a:extLst>
          </p:cNvPr>
          <p:cNvSpPr/>
          <p:nvPr/>
        </p:nvSpPr>
        <p:spPr>
          <a:xfrm>
            <a:off x="3680228" y="1358627"/>
            <a:ext cx="371202" cy="329285"/>
          </a:xfrm>
          <a:prstGeom prst="downArrow">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20" name="AutoShape 28">
            <a:extLst>
              <a:ext uri="{FF2B5EF4-FFF2-40B4-BE49-F238E27FC236}">
                <a16:creationId xmlns:a16="http://schemas.microsoft.com/office/drawing/2014/main" id="{53127EFA-F35F-43ED-9920-22B84EFBCD59}"/>
              </a:ext>
            </a:extLst>
          </p:cNvPr>
          <p:cNvSpPr>
            <a:spLocks noChangeArrowheads="1"/>
          </p:cNvSpPr>
          <p:nvPr/>
        </p:nvSpPr>
        <p:spPr bwMode="auto">
          <a:xfrm>
            <a:off x="971600" y="297741"/>
            <a:ext cx="7341170" cy="1060886"/>
          </a:xfrm>
          <a:prstGeom prst="roundRect">
            <a:avLst>
              <a:gd name="adj" fmla="val 7898"/>
            </a:avLst>
          </a:prstGeom>
          <a:noFill/>
          <a:ln w="2857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2000" b="0" i="0" u="none" strike="noStrike" cap="none" normalizeH="0" baseline="0" dirty="0">
                <a:ln>
                  <a:noFill/>
                </a:ln>
                <a:effectLst/>
                <a:latin typeface="+mn-ea"/>
              </a:rPr>
              <a:t>A</a:t>
            </a:r>
            <a:r>
              <a:rPr kumimoji="0" lang="ja-JP" altLang="en-US" sz="2000" b="0" i="0" u="none" strike="noStrike" cap="none" normalizeH="0" baseline="0" dirty="0">
                <a:ln>
                  <a:noFill/>
                </a:ln>
                <a:effectLst/>
                <a:latin typeface="+mn-ea"/>
              </a:rPr>
              <a:t>：できごと・状況</a:t>
            </a:r>
          </a:p>
        </p:txBody>
      </p:sp>
      <p:pic>
        <p:nvPicPr>
          <p:cNvPr id="6" name="図 5">
            <a:extLst>
              <a:ext uri="{FF2B5EF4-FFF2-40B4-BE49-F238E27FC236}">
                <a16:creationId xmlns:a16="http://schemas.microsoft.com/office/drawing/2014/main" id="{1781B446-C1F8-4507-A8AB-8340902A95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850" y="3741095"/>
            <a:ext cx="2611965" cy="3116905"/>
          </a:xfrm>
          <a:prstGeom prst="rect">
            <a:avLst/>
          </a:prstGeom>
        </p:spPr>
      </p:pic>
      <p:pic>
        <p:nvPicPr>
          <p:cNvPr id="8" name="図 7">
            <a:extLst>
              <a:ext uri="{FF2B5EF4-FFF2-40B4-BE49-F238E27FC236}">
                <a16:creationId xmlns:a16="http://schemas.microsoft.com/office/drawing/2014/main" id="{C221CB53-DEF3-41AB-95B4-F25A0DF57F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5380" y="3741094"/>
            <a:ext cx="2300276" cy="3116906"/>
          </a:xfrm>
          <a:prstGeom prst="rect">
            <a:avLst/>
          </a:prstGeom>
        </p:spPr>
      </p:pic>
      <p:sp>
        <p:nvSpPr>
          <p:cNvPr id="9" name="吹き出し: 角を丸めた四角形 8">
            <a:extLst>
              <a:ext uri="{FF2B5EF4-FFF2-40B4-BE49-F238E27FC236}">
                <a16:creationId xmlns:a16="http://schemas.microsoft.com/office/drawing/2014/main" id="{6F6E46E3-A0BC-404D-AA5C-764DEFF6290A}"/>
              </a:ext>
            </a:extLst>
          </p:cNvPr>
          <p:cNvSpPr/>
          <p:nvPr/>
        </p:nvSpPr>
        <p:spPr>
          <a:xfrm>
            <a:off x="971600" y="1700808"/>
            <a:ext cx="3600400" cy="2040287"/>
          </a:xfrm>
          <a:prstGeom prst="wedgeRoundRectCallou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t"/>
          <a:lstStyle/>
          <a:p>
            <a:pPr algn="ctr"/>
            <a:r>
              <a:rPr lang="en-US" altLang="ja-JP" sz="2000" dirty="0"/>
              <a:t>B</a:t>
            </a:r>
            <a:r>
              <a:rPr lang="ja-JP" altLang="en-US" sz="2000" dirty="0"/>
              <a:t>：これまでの考え方</a:t>
            </a:r>
            <a:endParaRPr kumimoji="1" lang="ja-JP" altLang="en-US" sz="2000" dirty="0"/>
          </a:p>
        </p:txBody>
      </p:sp>
      <p:sp>
        <p:nvSpPr>
          <p:cNvPr id="22" name="吹き出し: 角を丸めた四角形 21">
            <a:extLst>
              <a:ext uri="{FF2B5EF4-FFF2-40B4-BE49-F238E27FC236}">
                <a16:creationId xmlns:a16="http://schemas.microsoft.com/office/drawing/2014/main" id="{0F913DBE-4761-4126-AF4B-CC1491B65FAA}"/>
              </a:ext>
            </a:extLst>
          </p:cNvPr>
          <p:cNvSpPr/>
          <p:nvPr/>
        </p:nvSpPr>
        <p:spPr>
          <a:xfrm>
            <a:off x="4712370" y="1700808"/>
            <a:ext cx="3600400" cy="2040287"/>
          </a:xfrm>
          <a:prstGeom prst="wedgeRoundRectCallout">
            <a:avLst>
              <a:gd name="adj1" fmla="val 23098"/>
              <a:gd name="adj2" fmla="val 62089"/>
              <a:gd name="adj3" fmla="val 16667"/>
            </a:avLst>
          </a:prstGeom>
          <a:noFill/>
          <a:ln w="2857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t"/>
          <a:lstStyle/>
          <a:p>
            <a:pPr algn="ctr"/>
            <a:r>
              <a:rPr kumimoji="1" lang="en-US" altLang="ja-JP" sz="2000" dirty="0"/>
              <a:t>B’</a:t>
            </a:r>
            <a:r>
              <a:rPr kumimoji="1" lang="ja-JP" altLang="en-US" sz="2000" dirty="0"/>
              <a:t>：新しい考え方</a:t>
            </a:r>
          </a:p>
        </p:txBody>
      </p:sp>
      <p:sp>
        <p:nvSpPr>
          <p:cNvPr id="29" name="矢印: 下 28">
            <a:extLst>
              <a:ext uri="{FF2B5EF4-FFF2-40B4-BE49-F238E27FC236}">
                <a16:creationId xmlns:a16="http://schemas.microsoft.com/office/drawing/2014/main" id="{124119DC-8B1F-4CA0-A8A5-0B87EF5805F3}"/>
              </a:ext>
            </a:extLst>
          </p:cNvPr>
          <p:cNvSpPr/>
          <p:nvPr/>
        </p:nvSpPr>
        <p:spPr>
          <a:xfrm>
            <a:off x="5204248" y="3753991"/>
            <a:ext cx="371202" cy="329285"/>
          </a:xfrm>
          <a:prstGeom prst="downArrow">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30" name="矢印: 下 29">
            <a:extLst>
              <a:ext uri="{FF2B5EF4-FFF2-40B4-BE49-F238E27FC236}">
                <a16:creationId xmlns:a16="http://schemas.microsoft.com/office/drawing/2014/main" id="{E1F9402A-9BB4-4552-922D-07D133A21FA8}"/>
              </a:ext>
            </a:extLst>
          </p:cNvPr>
          <p:cNvSpPr/>
          <p:nvPr/>
        </p:nvSpPr>
        <p:spPr>
          <a:xfrm>
            <a:off x="3680916" y="3741095"/>
            <a:ext cx="371202" cy="329285"/>
          </a:xfrm>
          <a:prstGeom prst="downArrow">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11" name="四角形: 対角を丸める 10">
            <a:extLst>
              <a:ext uri="{FF2B5EF4-FFF2-40B4-BE49-F238E27FC236}">
                <a16:creationId xmlns:a16="http://schemas.microsoft.com/office/drawing/2014/main" id="{5390DFCD-EF59-46E6-BD9F-A9120CCB5F81}"/>
              </a:ext>
            </a:extLst>
          </p:cNvPr>
          <p:cNvSpPr/>
          <p:nvPr/>
        </p:nvSpPr>
        <p:spPr>
          <a:xfrm>
            <a:off x="2843808" y="4070380"/>
            <a:ext cx="1728192" cy="2611876"/>
          </a:xfrm>
          <a:prstGeom prst="round2DiagRect">
            <a:avLst>
              <a:gd name="adj1" fmla="val 0"/>
              <a:gd name="adj2" fmla="val 16990"/>
            </a:avLst>
          </a:prstGeom>
          <a:noFill/>
          <a:ln w="28575" cap="flat" cmpd="sng" algn="ctr">
            <a:solidFill>
              <a:schemeClr val="accent2">
                <a:lumMod val="60000"/>
                <a:lumOff val="4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t"/>
          <a:lstStyle/>
          <a:p>
            <a:pPr algn="ctr"/>
            <a:r>
              <a:rPr kumimoji="1" lang="en-US" altLang="ja-JP" dirty="0"/>
              <a:t>C:</a:t>
            </a:r>
            <a:r>
              <a:rPr kumimoji="1" lang="ja-JP" altLang="en-US" dirty="0"/>
              <a:t>感情・行動</a:t>
            </a:r>
          </a:p>
        </p:txBody>
      </p:sp>
      <p:sp>
        <p:nvSpPr>
          <p:cNvPr id="31" name="四角形: 対角を丸める 30">
            <a:extLst>
              <a:ext uri="{FF2B5EF4-FFF2-40B4-BE49-F238E27FC236}">
                <a16:creationId xmlns:a16="http://schemas.microsoft.com/office/drawing/2014/main" id="{7ADB5BA8-4EC9-4F3E-8512-B2AE9D0185AA}"/>
              </a:ext>
            </a:extLst>
          </p:cNvPr>
          <p:cNvSpPr/>
          <p:nvPr/>
        </p:nvSpPr>
        <p:spPr>
          <a:xfrm>
            <a:off x="4712370" y="4083276"/>
            <a:ext cx="1728192" cy="2598980"/>
          </a:xfrm>
          <a:prstGeom prst="round2DiagRect">
            <a:avLst>
              <a:gd name="adj1" fmla="val 13106"/>
              <a:gd name="adj2" fmla="val 0"/>
            </a:avLst>
          </a:prstGeom>
          <a:noFill/>
          <a:ln w="28575" cap="flat" cmpd="sng" algn="ctr">
            <a:solidFill>
              <a:schemeClr val="accent5">
                <a:lumMod val="60000"/>
                <a:lumOff val="4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t"/>
          <a:lstStyle/>
          <a:p>
            <a:pPr algn="ctr"/>
            <a:r>
              <a:rPr kumimoji="1" lang="en-US" altLang="ja-JP" dirty="0"/>
              <a:t>C’</a:t>
            </a:r>
            <a:r>
              <a:rPr kumimoji="1" lang="ja-JP" altLang="en-US" dirty="0"/>
              <a:t>：感情・行動</a:t>
            </a:r>
          </a:p>
        </p:txBody>
      </p:sp>
      <p:sp>
        <p:nvSpPr>
          <p:cNvPr id="12" name="テキスト ボックス 11">
            <a:extLst>
              <a:ext uri="{FF2B5EF4-FFF2-40B4-BE49-F238E27FC236}">
                <a16:creationId xmlns:a16="http://schemas.microsoft.com/office/drawing/2014/main" id="{21218827-710C-4D61-8DD8-0CDFD30A4D3C}"/>
              </a:ext>
            </a:extLst>
          </p:cNvPr>
          <p:cNvSpPr txBox="1"/>
          <p:nvPr/>
        </p:nvSpPr>
        <p:spPr>
          <a:xfrm>
            <a:off x="1077789" y="638980"/>
            <a:ext cx="7269162" cy="707886"/>
          </a:xfrm>
          <a:prstGeom prst="rect">
            <a:avLst/>
          </a:prstGeom>
          <a:noFill/>
        </p:spPr>
        <p:txBody>
          <a:bodyPr wrap="square" rtlCol="0">
            <a:spAutoFit/>
          </a:bodyPr>
          <a:lstStyle/>
          <a:p>
            <a:r>
              <a:rPr lang="ja-JP" altLang="en-US" sz="2000" dirty="0">
                <a:solidFill>
                  <a:schemeClr val="bg2">
                    <a:lumMod val="25000"/>
                  </a:schemeClr>
                </a:solidFill>
                <a:latin typeface="あんずもじ" panose="02000600000000000000" pitchFamily="2" charset="-128"/>
                <a:ea typeface="あんずもじ" panose="02000600000000000000" pitchFamily="2" charset="-128"/>
              </a:rPr>
              <a:t>（例①）夫や親から暴力をうけている（または以前うけていた）ために、つらい記憶を思い出すなどのトラウマ症状がある中で生活している。</a:t>
            </a:r>
          </a:p>
        </p:txBody>
      </p:sp>
      <p:sp>
        <p:nvSpPr>
          <p:cNvPr id="32" name="テキスト ボックス 31">
            <a:extLst>
              <a:ext uri="{FF2B5EF4-FFF2-40B4-BE49-F238E27FC236}">
                <a16:creationId xmlns:a16="http://schemas.microsoft.com/office/drawing/2014/main" id="{963574C3-4442-46D7-B823-43DA7ECE30B3}"/>
              </a:ext>
            </a:extLst>
          </p:cNvPr>
          <p:cNvSpPr txBox="1"/>
          <p:nvPr/>
        </p:nvSpPr>
        <p:spPr>
          <a:xfrm>
            <a:off x="1077789" y="2190037"/>
            <a:ext cx="3418678" cy="707886"/>
          </a:xfrm>
          <a:prstGeom prst="rect">
            <a:avLst/>
          </a:prstGeom>
          <a:noFill/>
        </p:spPr>
        <p:txBody>
          <a:bodyPr wrap="square" rtlCol="0">
            <a:spAutoFit/>
          </a:bodyPr>
          <a:lstStyle/>
          <a:p>
            <a:r>
              <a:rPr lang="ja-JP" altLang="en-US" sz="2000" dirty="0">
                <a:solidFill>
                  <a:schemeClr val="bg2">
                    <a:lumMod val="25000"/>
                  </a:schemeClr>
                </a:solidFill>
                <a:latin typeface="あんずもじ" panose="02000600000000000000" pitchFamily="2" charset="-128"/>
                <a:ea typeface="あんずもじ" panose="02000600000000000000" pitchFamily="2" charset="-128"/>
              </a:rPr>
              <a:t>私がダメだったから、こんなことになっちゃったのかな</a:t>
            </a:r>
            <a:r>
              <a:rPr lang="en-US" altLang="ja-JP" sz="2000" dirty="0">
                <a:solidFill>
                  <a:schemeClr val="bg2">
                    <a:lumMod val="25000"/>
                  </a:schemeClr>
                </a:solidFill>
                <a:latin typeface="あんずもじ" panose="02000600000000000000" pitchFamily="2" charset="-128"/>
                <a:ea typeface="あんずもじ" panose="02000600000000000000" pitchFamily="2" charset="-128"/>
              </a:rPr>
              <a:t>…</a:t>
            </a:r>
            <a:endParaRPr lang="ja-JP" altLang="en-US" sz="2000" dirty="0">
              <a:solidFill>
                <a:schemeClr val="bg2">
                  <a:lumMod val="25000"/>
                </a:schemeClr>
              </a:solidFill>
              <a:latin typeface="あんずもじ" panose="02000600000000000000" pitchFamily="2" charset="-128"/>
              <a:ea typeface="あんずもじ" panose="02000600000000000000" pitchFamily="2" charset="-128"/>
            </a:endParaRPr>
          </a:p>
        </p:txBody>
      </p:sp>
      <p:sp>
        <p:nvSpPr>
          <p:cNvPr id="34" name="テキスト ボックス 33">
            <a:extLst>
              <a:ext uri="{FF2B5EF4-FFF2-40B4-BE49-F238E27FC236}">
                <a16:creationId xmlns:a16="http://schemas.microsoft.com/office/drawing/2014/main" id="{7D99DBAD-596B-4772-849E-D182B7D12874}"/>
              </a:ext>
            </a:extLst>
          </p:cNvPr>
          <p:cNvSpPr txBox="1"/>
          <p:nvPr/>
        </p:nvSpPr>
        <p:spPr>
          <a:xfrm>
            <a:off x="4803231" y="2190037"/>
            <a:ext cx="3418678" cy="400110"/>
          </a:xfrm>
          <a:prstGeom prst="rect">
            <a:avLst/>
          </a:prstGeom>
          <a:noFill/>
        </p:spPr>
        <p:txBody>
          <a:bodyPr wrap="square" rtlCol="0">
            <a:spAutoFit/>
          </a:bodyPr>
          <a:lstStyle/>
          <a:p>
            <a:endParaRPr lang="ja-JP" altLang="en-US" sz="2000" dirty="0">
              <a:solidFill>
                <a:schemeClr val="bg2">
                  <a:lumMod val="25000"/>
                </a:schemeClr>
              </a:solidFill>
              <a:latin typeface="あんずもじ" panose="02000600000000000000" pitchFamily="2" charset="-128"/>
              <a:ea typeface="あんずもじ" panose="02000600000000000000" pitchFamily="2" charset="-128"/>
            </a:endParaRPr>
          </a:p>
        </p:txBody>
      </p:sp>
      <p:sp>
        <p:nvSpPr>
          <p:cNvPr id="36" name="テキスト ボックス 35">
            <a:extLst>
              <a:ext uri="{FF2B5EF4-FFF2-40B4-BE49-F238E27FC236}">
                <a16:creationId xmlns:a16="http://schemas.microsoft.com/office/drawing/2014/main" id="{C732BE22-5F97-4EB7-BD63-C828A542C4F0}"/>
              </a:ext>
            </a:extLst>
          </p:cNvPr>
          <p:cNvSpPr txBox="1"/>
          <p:nvPr/>
        </p:nvSpPr>
        <p:spPr>
          <a:xfrm>
            <a:off x="2999741" y="4491664"/>
            <a:ext cx="1474583" cy="1938992"/>
          </a:xfrm>
          <a:prstGeom prst="rect">
            <a:avLst/>
          </a:prstGeom>
          <a:noFill/>
        </p:spPr>
        <p:txBody>
          <a:bodyPr wrap="square" rtlCol="0">
            <a:spAutoFit/>
          </a:bodyPr>
          <a:lstStyle/>
          <a:p>
            <a:r>
              <a:rPr lang="ja-JP" altLang="en-US" sz="2000" dirty="0">
                <a:solidFill>
                  <a:schemeClr val="bg2">
                    <a:lumMod val="25000"/>
                  </a:schemeClr>
                </a:solidFill>
                <a:latin typeface="あんずもじ" panose="02000600000000000000" pitchFamily="2" charset="-128"/>
                <a:ea typeface="あんずもじ" panose="02000600000000000000" pitchFamily="2" charset="-128"/>
              </a:rPr>
              <a:t>・後悔</a:t>
            </a:r>
            <a:endParaRPr lang="en-US" altLang="ja-JP" sz="2000" dirty="0">
              <a:solidFill>
                <a:schemeClr val="bg2">
                  <a:lumMod val="25000"/>
                </a:schemeClr>
              </a:solidFill>
              <a:latin typeface="あんずもじ" panose="02000600000000000000" pitchFamily="2" charset="-128"/>
              <a:ea typeface="あんずもじ" panose="02000600000000000000" pitchFamily="2" charset="-128"/>
            </a:endParaRPr>
          </a:p>
          <a:p>
            <a:r>
              <a:rPr lang="ja-JP" altLang="en-US" sz="2000" dirty="0">
                <a:solidFill>
                  <a:schemeClr val="bg2">
                    <a:lumMod val="25000"/>
                  </a:schemeClr>
                </a:solidFill>
                <a:latin typeface="あんずもじ" panose="02000600000000000000" pitchFamily="2" charset="-128"/>
                <a:ea typeface="あんずもじ" panose="02000600000000000000" pitchFamily="2" charset="-128"/>
              </a:rPr>
              <a:t>・罪悪感</a:t>
            </a:r>
            <a:endParaRPr lang="en-US" altLang="ja-JP" sz="2000" dirty="0">
              <a:solidFill>
                <a:schemeClr val="bg2">
                  <a:lumMod val="25000"/>
                </a:schemeClr>
              </a:solidFill>
              <a:latin typeface="あんずもじ" panose="02000600000000000000" pitchFamily="2" charset="-128"/>
              <a:ea typeface="あんずもじ" panose="02000600000000000000" pitchFamily="2" charset="-128"/>
            </a:endParaRPr>
          </a:p>
          <a:p>
            <a:r>
              <a:rPr lang="ja-JP" altLang="en-US" sz="2000" dirty="0">
                <a:solidFill>
                  <a:schemeClr val="bg2">
                    <a:lumMod val="25000"/>
                  </a:schemeClr>
                </a:solidFill>
                <a:latin typeface="あんずもじ" panose="02000600000000000000" pitchFamily="2" charset="-128"/>
                <a:ea typeface="あんずもじ" panose="02000600000000000000" pitchFamily="2" charset="-128"/>
              </a:rPr>
              <a:t>・落ちこみ</a:t>
            </a:r>
            <a:endParaRPr lang="en-US" altLang="ja-JP" sz="2000" dirty="0">
              <a:solidFill>
                <a:schemeClr val="bg2">
                  <a:lumMod val="25000"/>
                </a:schemeClr>
              </a:solidFill>
              <a:latin typeface="あんずもじ" panose="02000600000000000000" pitchFamily="2" charset="-128"/>
              <a:ea typeface="あんずもじ" panose="02000600000000000000" pitchFamily="2" charset="-128"/>
            </a:endParaRPr>
          </a:p>
          <a:p>
            <a:r>
              <a:rPr lang="ja-JP" altLang="en-US" sz="2000" dirty="0">
                <a:solidFill>
                  <a:schemeClr val="bg2">
                    <a:lumMod val="25000"/>
                  </a:schemeClr>
                </a:solidFill>
                <a:latin typeface="あんずもじ" panose="02000600000000000000" pitchFamily="2" charset="-128"/>
                <a:ea typeface="あんずもじ" panose="02000600000000000000" pitchFamily="2" charset="-128"/>
              </a:rPr>
              <a:t>・目の前のことに集中できない</a:t>
            </a:r>
          </a:p>
        </p:txBody>
      </p:sp>
      <p:sp>
        <p:nvSpPr>
          <p:cNvPr id="37" name="テキスト ボックス 36">
            <a:extLst>
              <a:ext uri="{FF2B5EF4-FFF2-40B4-BE49-F238E27FC236}">
                <a16:creationId xmlns:a16="http://schemas.microsoft.com/office/drawing/2014/main" id="{541078C0-40C4-48A6-B2AE-751955CE6A1B}"/>
              </a:ext>
            </a:extLst>
          </p:cNvPr>
          <p:cNvSpPr txBox="1"/>
          <p:nvPr/>
        </p:nvSpPr>
        <p:spPr>
          <a:xfrm>
            <a:off x="4844822" y="4491664"/>
            <a:ext cx="1474583" cy="1631216"/>
          </a:xfrm>
          <a:prstGeom prst="rect">
            <a:avLst/>
          </a:prstGeom>
          <a:noFill/>
        </p:spPr>
        <p:txBody>
          <a:bodyPr wrap="square" rtlCol="0">
            <a:spAutoFit/>
          </a:bodyPr>
          <a:lstStyle/>
          <a:p>
            <a:r>
              <a:rPr lang="ja-JP" altLang="en-US" sz="2000" dirty="0">
                <a:solidFill>
                  <a:schemeClr val="bg2">
                    <a:lumMod val="25000"/>
                  </a:schemeClr>
                </a:solidFill>
                <a:latin typeface="あんずもじ" panose="02000600000000000000" pitchFamily="2" charset="-128"/>
                <a:ea typeface="あんずもじ" panose="02000600000000000000" pitchFamily="2" charset="-128"/>
              </a:rPr>
              <a:t>・落ち着く</a:t>
            </a:r>
            <a:endParaRPr lang="en-US" altLang="ja-JP" sz="2000" dirty="0">
              <a:solidFill>
                <a:schemeClr val="bg2">
                  <a:lumMod val="25000"/>
                </a:schemeClr>
              </a:solidFill>
              <a:latin typeface="あんずもじ" panose="02000600000000000000" pitchFamily="2" charset="-128"/>
              <a:ea typeface="あんずもじ" panose="02000600000000000000" pitchFamily="2" charset="-128"/>
            </a:endParaRPr>
          </a:p>
          <a:p>
            <a:r>
              <a:rPr lang="ja-JP" altLang="en-US" sz="2000" dirty="0">
                <a:solidFill>
                  <a:schemeClr val="bg2">
                    <a:lumMod val="25000"/>
                  </a:schemeClr>
                </a:solidFill>
                <a:latin typeface="あんずもじ" panose="02000600000000000000" pitchFamily="2" charset="-128"/>
                <a:ea typeface="あんずもじ" panose="02000600000000000000" pitchFamily="2" charset="-128"/>
              </a:rPr>
              <a:t>・前向き</a:t>
            </a:r>
            <a:endParaRPr lang="en-US" altLang="ja-JP" sz="2000" dirty="0">
              <a:solidFill>
                <a:schemeClr val="bg2">
                  <a:lumMod val="25000"/>
                </a:schemeClr>
              </a:solidFill>
              <a:latin typeface="あんずもじ" panose="02000600000000000000" pitchFamily="2" charset="-128"/>
              <a:ea typeface="あんずもじ" panose="02000600000000000000" pitchFamily="2" charset="-128"/>
            </a:endParaRPr>
          </a:p>
          <a:p>
            <a:r>
              <a:rPr lang="ja-JP" altLang="en-US" sz="2000" dirty="0">
                <a:solidFill>
                  <a:schemeClr val="bg2">
                    <a:lumMod val="25000"/>
                  </a:schemeClr>
                </a:solidFill>
                <a:latin typeface="あんずもじ" panose="02000600000000000000" pitchFamily="2" charset="-128"/>
                <a:ea typeface="あんずもじ" panose="02000600000000000000" pitchFamily="2" charset="-128"/>
              </a:rPr>
              <a:t>・自分の生活のペースを守っていく</a:t>
            </a:r>
          </a:p>
        </p:txBody>
      </p:sp>
      <p:sp>
        <p:nvSpPr>
          <p:cNvPr id="38" name="テキスト ボックス 37">
            <a:extLst>
              <a:ext uri="{FF2B5EF4-FFF2-40B4-BE49-F238E27FC236}">
                <a16:creationId xmlns:a16="http://schemas.microsoft.com/office/drawing/2014/main" id="{4790DF59-6EA3-4FC2-8D7B-EA576B77807C}"/>
              </a:ext>
            </a:extLst>
          </p:cNvPr>
          <p:cNvSpPr txBox="1"/>
          <p:nvPr/>
        </p:nvSpPr>
        <p:spPr>
          <a:xfrm>
            <a:off x="4818879" y="2190037"/>
            <a:ext cx="3418678" cy="1323439"/>
          </a:xfrm>
          <a:prstGeom prst="rect">
            <a:avLst/>
          </a:prstGeom>
          <a:noFill/>
        </p:spPr>
        <p:txBody>
          <a:bodyPr wrap="square" rtlCol="0">
            <a:spAutoFit/>
          </a:bodyPr>
          <a:lstStyle/>
          <a:p>
            <a:r>
              <a:rPr lang="ja-JP" altLang="en-US" sz="2000" dirty="0">
                <a:solidFill>
                  <a:schemeClr val="bg2">
                    <a:lumMod val="25000"/>
                  </a:schemeClr>
                </a:solidFill>
                <a:latin typeface="あんずもじ" panose="02000600000000000000" pitchFamily="2" charset="-128"/>
                <a:ea typeface="あんずもじ" panose="02000600000000000000" pitchFamily="2" charset="-128"/>
              </a:rPr>
              <a:t>・自分なりに頑張ってきた！</a:t>
            </a:r>
            <a:endParaRPr lang="en-US" altLang="ja-JP" sz="2000" dirty="0">
              <a:solidFill>
                <a:schemeClr val="bg2">
                  <a:lumMod val="25000"/>
                </a:schemeClr>
              </a:solidFill>
              <a:latin typeface="あんずもじ" panose="02000600000000000000" pitchFamily="2" charset="-128"/>
              <a:ea typeface="あんずもじ" panose="02000600000000000000" pitchFamily="2" charset="-128"/>
            </a:endParaRPr>
          </a:p>
          <a:p>
            <a:r>
              <a:rPr lang="ja-JP" altLang="en-US" sz="2000" dirty="0">
                <a:solidFill>
                  <a:schemeClr val="bg2">
                    <a:lumMod val="25000"/>
                  </a:schemeClr>
                </a:solidFill>
                <a:latin typeface="あんずもじ" panose="02000600000000000000" pitchFamily="2" charset="-128"/>
                <a:ea typeface="あんずもじ" panose="02000600000000000000" pitchFamily="2" charset="-128"/>
              </a:rPr>
              <a:t>・完璧じゃないからといって、ひどい言葉や暴力を受けるいわれはないと思う！</a:t>
            </a:r>
            <a:endParaRPr lang="en-US" altLang="ja-JP" sz="2000" dirty="0">
              <a:solidFill>
                <a:schemeClr val="bg2">
                  <a:lumMod val="25000"/>
                </a:schemeClr>
              </a:solidFill>
              <a:latin typeface="あんずもじ" panose="02000600000000000000" pitchFamily="2" charset="-128"/>
              <a:ea typeface="あんずもじ" panose="02000600000000000000" pitchFamily="2" charset="-128"/>
            </a:endParaRPr>
          </a:p>
        </p:txBody>
      </p:sp>
    </p:spTree>
    <p:extLst>
      <p:ext uri="{BB962C8B-B14F-4D97-AF65-F5344CB8AC3E}">
        <p14:creationId xmlns:p14="http://schemas.microsoft.com/office/powerpoint/2010/main" val="41904125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矢印: 下 27">
            <a:extLst>
              <a:ext uri="{FF2B5EF4-FFF2-40B4-BE49-F238E27FC236}">
                <a16:creationId xmlns:a16="http://schemas.microsoft.com/office/drawing/2014/main" id="{CD629495-85EA-44CC-BAC2-9ABAEEBDB65C}"/>
              </a:ext>
            </a:extLst>
          </p:cNvPr>
          <p:cNvSpPr/>
          <p:nvPr/>
        </p:nvSpPr>
        <p:spPr>
          <a:xfrm>
            <a:off x="5203560" y="1371523"/>
            <a:ext cx="371202" cy="329285"/>
          </a:xfrm>
          <a:prstGeom prst="downArrow">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10" name="矢印: 下 9">
            <a:extLst>
              <a:ext uri="{FF2B5EF4-FFF2-40B4-BE49-F238E27FC236}">
                <a16:creationId xmlns:a16="http://schemas.microsoft.com/office/drawing/2014/main" id="{EF6ED387-BC3E-4435-A65B-2BD965224ADC}"/>
              </a:ext>
            </a:extLst>
          </p:cNvPr>
          <p:cNvSpPr/>
          <p:nvPr/>
        </p:nvSpPr>
        <p:spPr>
          <a:xfrm>
            <a:off x="3680228" y="1358627"/>
            <a:ext cx="371202" cy="329285"/>
          </a:xfrm>
          <a:prstGeom prst="downArrow">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20" name="AutoShape 28">
            <a:extLst>
              <a:ext uri="{FF2B5EF4-FFF2-40B4-BE49-F238E27FC236}">
                <a16:creationId xmlns:a16="http://schemas.microsoft.com/office/drawing/2014/main" id="{53127EFA-F35F-43ED-9920-22B84EFBCD59}"/>
              </a:ext>
            </a:extLst>
          </p:cNvPr>
          <p:cNvSpPr>
            <a:spLocks noChangeArrowheads="1"/>
          </p:cNvSpPr>
          <p:nvPr/>
        </p:nvSpPr>
        <p:spPr bwMode="auto">
          <a:xfrm>
            <a:off x="971600" y="297741"/>
            <a:ext cx="7341170" cy="1060886"/>
          </a:xfrm>
          <a:prstGeom prst="roundRect">
            <a:avLst>
              <a:gd name="adj" fmla="val 7898"/>
            </a:avLst>
          </a:prstGeom>
          <a:noFill/>
          <a:ln w="2857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2000" b="0" i="0" u="none" strike="noStrike" cap="none" normalizeH="0" baseline="0" dirty="0">
                <a:ln>
                  <a:noFill/>
                </a:ln>
                <a:effectLst/>
                <a:latin typeface="+mn-ea"/>
              </a:rPr>
              <a:t>A</a:t>
            </a:r>
            <a:r>
              <a:rPr kumimoji="0" lang="ja-JP" altLang="en-US" sz="2000" b="0" i="0" u="none" strike="noStrike" cap="none" normalizeH="0" baseline="0" dirty="0">
                <a:ln>
                  <a:noFill/>
                </a:ln>
                <a:effectLst/>
                <a:latin typeface="+mn-ea"/>
              </a:rPr>
              <a:t>：できごと・状況</a:t>
            </a:r>
          </a:p>
        </p:txBody>
      </p:sp>
      <p:pic>
        <p:nvPicPr>
          <p:cNvPr id="6" name="図 5">
            <a:extLst>
              <a:ext uri="{FF2B5EF4-FFF2-40B4-BE49-F238E27FC236}">
                <a16:creationId xmlns:a16="http://schemas.microsoft.com/office/drawing/2014/main" id="{1781B446-C1F8-4507-A8AB-8340902A95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850" y="3741095"/>
            <a:ext cx="2611965" cy="3116905"/>
          </a:xfrm>
          <a:prstGeom prst="rect">
            <a:avLst/>
          </a:prstGeom>
        </p:spPr>
      </p:pic>
      <p:pic>
        <p:nvPicPr>
          <p:cNvPr id="8" name="図 7">
            <a:extLst>
              <a:ext uri="{FF2B5EF4-FFF2-40B4-BE49-F238E27FC236}">
                <a16:creationId xmlns:a16="http://schemas.microsoft.com/office/drawing/2014/main" id="{C221CB53-DEF3-41AB-95B4-F25A0DF57F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5380" y="3741094"/>
            <a:ext cx="2300276" cy="3116906"/>
          </a:xfrm>
          <a:prstGeom prst="rect">
            <a:avLst/>
          </a:prstGeom>
        </p:spPr>
      </p:pic>
      <p:sp>
        <p:nvSpPr>
          <p:cNvPr id="9" name="吹き出し: 角を丸めた四角形 8">
            <a:extLst>
              <a:ext uri="{FF2B5EF4-FFF2-40B4-BE49-F238E27FC236}">
                <a16:creationId xmlns:a16="http://schemas.microsoft.com/office/drawing/2014/main" id="{6F6E46E3-A0BC-404D-AA5C-764DEFF6290A}"/>
              </a:ext>
            </a:extLst>
          </p:cNvPr>
          <p:cNvSpPr/>
          <p:nvPr/>
        </p:nvSpPr>
        <p:spPr>
          <a:xfrm>
            <a:off x="971600" y="1700808"/>
            <a:ext cx="3600400" cy="2040287"/>
          </a:xfrm>
          <a:prstGeom prst="wedgeRoundRectCallou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t"/>
          <a:lstStyle/>
          <a:p>
            <a:pPr algn="ctr"/>
            <a:r>
              <a:rPr lang="en-US" altLang="ja-JP" sz="2000" dirty="0"/>
              <a:t>B</a:t>
            </a:r>
            <a:r>
              <a:rPr lang="ja-JP" altLang="en-US" sz="2000" dirty="0"/>
              <a:t>：これまでの考え方</a:t>
            </a:r>
            <a:endParaRPr kumimoji="1" lang="ja-JP" altLang="en-US" sz="2000" dirty="0"/>
          </a:p>
        </p:txBody>
      </p:sp>
      <p:sp>
        <p:nvSpPr>
          <p:cNvPr id="22" name="吹き出し: 角を丸めた四角形 21">
            <a:extLst>
              <a:ext uri="{FF2B5EF4-FFF2-40B4-BE49-F238E27FC236}">
                <a16:creationId xmlns:a16="http://schemas.microsoft.com/office/drawing/2014/main" id="{0F913DBE-4761-4126-AF4B-CC1491B65FAA}"/>
              </a:ext>
            </a:extLst>
          </p:cNvPr>
          <p:cNvSpPr/>
          <p:nvPr/>
        </p:nvSpPr>
        <p:spPr>
          <a:xfrm>
            <a:off x="4712370" y="1700808"/>
            <a:ext cx="3600400" cy="2040287"/>
          </a:xfrm>
          <a:prstGeom prst="wedgeRoundRectCallout">
            <a:avLst>
              <a:gd name="adj1" fmla="val 23098"/>
              <a:gd name="adj2" fmla="val 62089"/>
              <a:gd name="adj3" fmla="val 16667"/>
            </a:avLst>
          </a:prstGeom>
          <a:noFill/>
          <a:ln w="2857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t"/>
          <a:lstStyle/>
          <a:p>
            <a:pPr algn="ctr"/>
            <a:r>
              <a:rPr lang="en-US" altLang="ja-JP" sz="2000" dirty="0"/>
              <a:t>B’</a:t>
            </a:r>
            <a:r>
              <a:rPr kumimoji="1" lang="ja-JP" altLang="en-US" sz="2000" dirty="0"/>
              <a:t>：新しい考え方</a:t>
            </a:r>
          </a:p>
        </p:txBody>
      </p:sp>
      <p:sp>
        <p:nvSpPr>
          <p:cNvPr id="29" name="矢印: 下 28">
            <a:extLst>
              <a:ext uri="{FF2B5EF4-FFF2-40B4-BE49-F238E27FC236}">
                <a16:creationId xmlns:a16="http://schemas.microsoft.com/office/drawing/2014/main" id="{124119DC-8B1F-4CA0-A8A5-0B87EF5805F3}"/>
              </a:ext>
            </a:extLst>
          </p:cNvPr>
          <p:cNvSpPr/>
          <p:nvPr/>
        </p:nvSpPr>
        <p:spPr>
          <a:xfrm>
            <a:off x="5204248" y="3753991"/>
            <a:ext cx="371202" cy="329285"/>
          </a:xfrm>
          <a:prstGeom prst="downArrow">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30" name="矢印: 下 29">
            <a:extLst>
              <a:ext uri="{FF2B5EF4-FFF2-40B4-BE49-F238E27FC236}">
                <a16:creationId xmlns:a16="http://schemas.microsoft.com/office/drawing/2014/main" id="{E1F9402A-9BB4-4552-922D-07D133A21FA8}"/>
              </a:ext>
            </a:extLst>
          </p:cNvPr>
          <p:cNvSpPr/>
          <p:nvPr/>
        </p:nvSpPr>
        <p:spPr>
          <a:xfrm>
            <a:off x="3680916" y="3741095"/>
            <a:ext cx="371202" cy="329285"/>
          </a:xfrm>
          <a:prstGeom prst="downArrow">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11" name="四角形: 対角を丸める 10">
            <a:extLst>
              <a:ext uri="{FF2B5EF4-FFF2-40B4-BE49-F238E27FC236}">
                <a16:creationId xmlns:a16="http://schemas.microsoft.com/office/drawing/2014/main" id="{5390DFCD-EF59-46E6-BD9F-A9120CCB5F81}"/>
              </a:ext>
            </a:extLst>
          </p:cNvPr>
          <p:cNvSpPr/>
          <p:nvPr/>
        </p:nvSpPr>
        <p:spPr>
          <a:xfrm>
            <a:off x="2843808" y="4070380"/>
            <a:ext cx="1728192" cy="2611876"/>
          </a:xfrm>
          <a:prstGeom prst="round2DiagRect">
            <a:avLst>
              <a:gd name="adj1" fmla="val 0"/>
              <a:gd name="adj2" fmla="val 16990"/>
            </a:avLst>
          </a:prstGeom>
          <a:noFill/>
          <a:ln w="28575" cap="flat" cmpd="sng" algn="ctr">
            <a:solidFill>
              <a:schemeClr val="accent2">
                <a:lumMod val="60000"/>
                <a:lumOff val="4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t"/>
          <a:lstStyle/>
          <a:p>
            <a:pPr algn="ctr"/>
            <a:r>
              <a:rPr kumimoji="1" lang="en-US" altLang="ja-JP" dirty="0"/>
              <a:t>C:</a:t>
            </a:r>
            <a:r>
              <a:rPr kumimoji="1" lang="ja-JP" altLang="en-US" dirty="0"/>
              <a:t>感情・行動</a:t>
            </a:r>
          </a:p>
        </p:txBody>
      </p:sp>
      <p:sp>
        <p:nvSpPr>
          <p:cNvPr id="31" name="四角形: 対角を丸める 30">
            <a:extLst>
              <a:ext uri="{FF2B5EF4-FFF2-40B4-BE49-F238E27FC236}">
                <a16:creationId xmlns:a16="http://schemas.microsoft.com/office/drawing/2014/main" id="{7ADB5BA8-4EC9-4F3E-8512-B2AE9D0185AA}"/>
              </a:ext>
            </a:extLst>
          </p:cNvPr>
          <p:cNvSpPr/>
          <p:nvPr/>
        </p:nvSpPr>
        <p:spPr>
          <a:xfrm>
            <a:off x="4712370" y="4083276"/>
            <a:ext cx="1728192" cy="2598980"/>
          </a:xfrm>
          <a:prstGeom prst="round2DiagRect">
            <a:avLst>
              <a:gd name="adj1" fmla="val 13106"/>
              <a:gd name="adj2" fmla="val 0"/>
            </a:avLst>
          </a:prstGeom>
          <a:noFill/>
          <a:ln w="28575" cap="flat" cmpd="sng" algn="ctr">
            <a:solidFill>
              <a:schemeClr val="accent5">
                <a:lumMod val="60000"/>
                <a:lumOff val="4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t"/>
          <a:lstStyle/>
          <a:p>
            <a:pPr algn="ctr"/>
            <a:r>
              <a:rPr kumimoji="1" lang="en-US" altLang="ja-JP" dirty="0"/>
              <a:t>C’</a:t>
            </a:r>
            <a:r>
              <a:rPr kumimoji="1" lang="ja-JP" altLang="en-US" dirty="0"/>
              <a:t>：感情・行動</a:t>
            </a:r>
          </a:p>
        </p:txBody>
      </p:sp>
      <p:sp>
        <p:nvSpPr>
          <p:cNvPr id="12" name="テキスト ボックス 11">
            <a:extLst>
              <a:ext uri="{FF2B5EF4-FFF2-40B4-BE49-F238E27FC236}">
                <a16:creationId xmlns:a16="http://schemas.microsoft.com/office/drawing/2014/main" id="{21218827-710C-4D61-8DD8-0CDFD30A4D3C}"/>
              </a:ext>
            </a:extLst>
          </p:cNvPr>
          <p:cNvSpPr txBox="1"/>
          <p:nvPr/>
        </p:nvSpPr>
        <p:spPr>
          <a:xfrm>
            <a:off x="1077789" y="638980"/>
            <a:ext cx="7269162" cy="707886"/>
          </a:xfrm>
          <a:prstGeom prst="rect">
            <a:avLst/>
          </a:prstGeom>
          <a:noFill/>
        </p:spPr>
        <p:txBody>
          <a:bodyPr wrap="square" rtlCol="0">
            <a:spAutoFit/>
          </a:bodyPr>
          <a:lstStyle/>
          <a:p>
            <a:r>
              <a:rPr lang="ja-JP" altLang="en-US" sz="2000" dirty="0">
                <a:solidFill>
                  <a:schemeClr val="bg2">
                    <a:lumMod val="25000"/>
                  </a:schemeClr>
                </a:solidFill>
                <a:latin typeface="あんずもじ" panose="02000600000000000000" pitchFamily="2" charset="-128"/>
                <a:ea typeface="あんずもじ" panose="02000600000000000000" pitchFamily="2" charset="-128"/>
              </a:rPr>
              <a:t>（例②）暴言や暴力について夫から、「おまえが、俺を怒らせるから、やってしまう」と言われていた。</a:t>
            </a:r>
          </a:p>
        </p:txBody>
      </p:sp>
      <p:sp>
        <p:nvSpPr>
          <p:cNvPr id="32" name="テキスト ボックス 31">
            <a:extLst>
              <a:ext uri="{FF2B5EF4-FFF2-40B4-BE49-F238E27FC236}">
                <a16:creationId xmlns:a16="http://schemas.microsoft.com/office/drawing/2014/main" id="{963574C3-4442-46D7-B823-43DA7ECE30B3}"/>
              </a:ext>
            </a:extLst>
          </p:cNvPr>
          <p:cNvSpPr txBox="1"/>
          <p:nvPr/>
        </p:nvSpPr>
        <p:spPr>
          <a:xfrm>
            <a:off x="1077789" y="2190037"/>
            <a:ext cx="3418678" cy="1015663"/>
          </a:xfrm>
          <a:prstGeom prst="rect">
            <a:avLst/>
          </a:prstGeom>
          <a:noFill/>
        </p:spPr>
        <p:txBody>
          <a:bodyPr wrap="square" rtlCol="0">
            <a:spAutoFit/>
          </a:bodyPr>
          <a:lstStyle/>
          <a:p>
            <a:r>
              <a:rPr lang="ja-JP" altLang="en-US" sz="2000" dirty="0">
                <a:solidFill>
                  <a:schemeClr val="bg2">
                    <a:lumMod val="25000"/>
                  </a:schemeClr>
                </a:solidFill>
                <a:latin typeface="あんずもじ" panose="02000600000000000000" pitchFamily="2" charset="-128"/>
                <a:ea typeface="あんずもじ" panose="02000600000000000000" pitchFamily="2" charset="-128"/>
              </a:rPr>
              <a:t>自分が夫を怒らせたのがよくなかった。暴力が生じた責任は自分にもある。</a:t>
            </a:r>
          </a:p>
        </p:txBody>
      </p:sp>
      <p:sp>
        <p:nvSpPr>
          <p:cNvPr id="34" name="テキスト ボックス 33">
            <a:extLst>
              <a:ext uri="{FF2B5EF4-FFF2-40B4-BE49-F238E27FC236}">
                <a16:creationId xmlns:a16="http://schemas.microsoft.com/office/drawing/2014/main" id="{7D99DBAD-596B-4772-849E-D182B7D12874}"/>
              </a:ext>
            </a:extLst>
          </p:cNvPr>
          <p:cNvSpPr txBox="1"/>
          <p:nvPr/>
        </p:nvSpPr>
        <p:spPr>
          <a:xfrm>
            <a:off x="4803231" y="2190037"/>
            <a:ext cx="3418678" cy="400110"/>
          </a:xfrm>
          <a:prstGeom prst="rect">
            <a:avLst/>
          </a:prstGeom>
          <a:noFill/>
        </p:spPr>
        <p:txBody>
          <a:bodyPr wrap="square" rtlCol="0">
            <a:spAutoFit/>
          </a:bodyPr>
          <a:lstStyle/>
          <a:p>
            <a:endParaRPr lang="ja-JP" altLang="en-US" sz="2000" dirty="0">
              <a:solidFill>
                <a:schemeClr val="bg2">
                  <a:lumMod val="25000"/>
                </a:schemeClr>
              </a:solidFill>
              <a:latin typeface="あんずもじ" panose="02000600000000000000" pitchFamily="2" charset="-128"/>
              <a:ea typeface="あんずもじ" panose="02000600000000000000" pitchFamily="2" charset="-128"/>
            </a:endParaRPr>
          </a:p>
        </p:txBody>
      </p:sp>
      <p:sp>
        <p:nvSpPr>
          <p:cNvPr id="36" name="テキスト ボックス 35">
            <a:extLst>
              <a:ext uri="{FF2B5EF4-FFF2-40B4-BE49-F238E27FC236}">
                <a16:creationId xmlns:a16="http://schemas.microsoft.com/office/drawing/2014/main" id="{C732BE22-5F97-4EB7-BD63-C828A542C4F0}"/>
              </a:ext>
            </a:extLst>
          </p:cNvPr>
          <p:cNvSpPr txBox="1"/>
          <p:nvPr/>
        </p:nvSpPr>
        <p:spPr>
          <a:xfrm>
            <a:off x="2999741" y="4491664"/>
            <a:ext cx="1474583" cy="1015663"/>
          </a:xfrm>
          <a:prstGeom prst="rect">
            <a:avLst/>
          </a:prstGeom>
          <a:noFill/>
        </p:spPr>
        <p:txBody>
          <a:bodyPr wrap="square" rtlCol="0">
            <a:spAutoFit/>
          </a:bodyPr>
          <a:lstStyle/>
          <a:p>
            <a:r>
              <a:rPr lang="ja-JP" altLang="en-US" sz="2000">
                <a:solidFill>
                  <a:schemeClr val="bg2">
                    <a:lumMod val="25000"/>
                  </a:schemeClr>
                </a:solidFill>
                <a:latin typeface="あんずもじ" panose="02000600000000000000" pitchFamily="2" charset="-128"/>
                <a:ea typeface="あんずもじ" panose="02000600000000000000" pitchFamily="2" charset="-128"/>
              </a:rPr>
              <a:t>・落ちこみ</a:t>
            </a:r>
          </a:p>
          <a:p>
            <a:r>
              <a:rPr lang="ja-JP" altLang="en-US" sz="2000">
                <a:solidFill>
                  <a:schemeClr val="bg2">
                    <a:lumMod val="25000"/>
                  </a:schemeClr>
                </a:solidFill>
                <a:latin typeface="あんずもじ" panose="02000600000000000000" pitchFamily="2" charset="-128"/>
                <a:ea typeface="あんずもじ" panose="02000600000000000000" pitchFamily="2" charset="-128"/>
              </a:rPr>
              <a:t>・元気が出ず、動けない</a:t>
            </a:r>
            <a:endParaRPr lang="ja-JP" altLang="en-US" sz="2000" dirty="0">
              <a:solidFill>
                <a:schemeClr val="bg2">
                  <a:lumMod val="25000"/>
                </a:schemeClr>
              </a:solidFill>
              <a:latin typeface="あんずもじ" panose="02000600000000000000" pitchFamily="2" charset="-128"/>
              <a:ea typeface="あんずもじ" panose="02000600000000000000" pitchFamily="2" charset="-128"/>
            </a:endParaRPr>
          </a:p>
        </p:txBody>
      </p:sp>
    </p:spTree>
    <p:extLst>
      <p:ext uri="{BB962C8B-B14F-4D97-AF65-F5344CB8AC3E}">
        <p14:creationId xmlns:p14="http://schemas.microsoft.com/office/powerpoint/2010/main" val="8747398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矢印: 下 27">
            <a:extLst>
              <a:ext uri="{FF2B5EF4-FFF2-40B4-BE49-F238E27FC236}">
                <a16:creationId xmlns:a16="http://schemas.microsoft.com/office/drawing/2014/main" id="{CD629495-85EA-44CC-BAC2-9ABAEEBDB65C}"/>
              </a:ext>
            </a:extLst>
          </p:cNvPr>
          <p:cNvSpPr/>
          <p:nvPr/>
        </p:nvSpPr>
        <p:spPr>
          <a:xfrm>
            <a:off x="5203560" y="1371523"/>
            <a:ext cx="371202" cy="329285"/>
          </a:xfrm>
          <a:prstGeom prst="downArrow">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10" name="矢印: 下 9">
            <a:extLst>
              <a:ext uri="{FF2B5EF4-FFF2-40B4-BE49-F238E27FC236}">
                <a16:creationId xmlns:a16="http://schemas.microsoft.com/office/drawing/2014/main" id="{EF6ED387-BC3E-4435-A65B-2BD965224ADC}"/>
              </a:ext>
            </a:extLst>
          </p:cNvPr>
          <p:cNvSpPr/>
          <p:nvPr/>
        </p:nvSpPr>
        <p:spPr>
          <a:xfrm>
            <a:off x="3680228" y="1358627"/>
            <a:ext cx="371202" cy="329285"/>
          </a:xfrm>
          <a:prstGeom prst="downArrow">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20" name="AutoShape 28">
            <a:extLst>
              <a:ext uri="{FF2B5EF4-FFF2-40B4-BE49-F238E27FC236}">
                <a16:creationId xmlns:a16="http://schemas.microsoft.com/office/drawing/2014/main" id="{53127EFA-F35F-43ED-9920-22B84EFBCD59}"/>
              </a:ext>
            </a:extLst>
          </p:cNvPr>
          <p:cNvSpPr>
            <a:spLocks noChangeArrowheads="1"/>
          </p:cNvSpPr>
          <p:nvPr/>
        </p:nvSpPr>
        <p:spPr bwMode="auto">
          <a:xfrm>
            <a:off x="971600" y="297741"/>
            <a:ext cx="7341170" cy="1060886"/>
          </a:xfrm>
          <a:prstGeom prst="roundRect">
            <a:avLst>
              <a:gd name="adj" fmla="val 7898"/>
            </a:avLst>
          </a:prstGeom>
          <a:noFill/>
          <a:ln w="2857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2000" b="0" i="0" u="none" strike="noStrike" cap="none" normalizeH="0" baseline="0" dirty="0">
                <a:ln>
                  <a:noFill/>
                </a:ln>
                <a:effectLst/>
                <a:latin typeface="+mn-ea"/>
              </a:rPr>
              <a:t>A</a:t>
            </a:r>
            <a:r>
              <a:rPr kumimoji="0" lang="ja-JP" altLang="en-US" sz="2000" b="0" i="0" u="none" strike="noStrike" cap="none" normalizeH="0" baseline="0" dirty="0">
                <a:ln>
                  <a:noFill/>
                </a:ln>
                <a:effectLst/>
                <a:latin typeface="+mn-ea"/>
              </a:rPr>
              <a:t>：できごと・状況</a:t>
            </a:r>
          </a:p>
        </p:txBody>
      </p:sp>
      <p:pic>
        <p:nvPicPr>
          <p:cNvPr id="6" name="図 5">
            <a:extLst>
              <a:ext uri="{FF2B5EF4-FFF2-40B4-BE49-F238E27FC236}">
                <a16:creationId xmlns:a16="http://schemas.microsoft.com/office/drawing/2014/main" id="{1781B446-C1F8-4507-A8AB-8340902A95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850" y="3741095"/>
            <a:ext cx="2611965" cy="3116905"/>
          </a:xfrm>
          <a:prstGeom prst="rect">
            <a:avLst/>
          </a:prstGeom>
        </p:spPr>
      </p:pic>
      <p:pic>
        <p:nvPicPr>
          <p:cNvPr id="8" name="図 7">
            <a:extLst>
              <a:ext uri="{FF2B5EF4-FFF2-40B4-BE49-F238E27FC236}">
                <a16:creationId xmlns:a16="http://schemas.microsoft.com/office/drawing/2014/main" id="{C221CB53-DEF3-41AB-95B4-F25A0DF57F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5380" y="3741094"/>
            <a:ext cx="2300276" cy="3116906"/>
          </a:xfrm>
          <a:prstGeom prst="rect">
            <a:avLst/>
          </a:prstGeom>
        </p:spPr>
      </p:pic>
      <p:sp>
        <p:nvSpPr>
          <p:cNvPr id="9" name="吹き出し: 角を丸めた四角形 8">
            <a:extLst>
              <a:ext uri="{FF2B5EF4-FFF2-40B4-BE49-F238E27FC236}">
                <a16:creationId xmlns:a16="http://schemas.microsoft.com/office/drawing/2014/main" id="{6F6E46E3-A0BC-404D-AA5C-764DEFF6290A}"/>
              </a:ext>
            </a:extLst>
          </p:cNvPr>
          <p:cNvSpPr/>
          <p:nvPr/>
        </p:nvSpPr>
        <p:spPr>
          <a:xfrm>
            <a:off x="971600" y="1700808"/>
            <a:ext cx="3600400" cy="2040287"/>
          </a:xfrm>
          <a:prstGeom prst="wedgeRoundRectCallou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t"/>
          <a:lstStyle/>
          <a:p>
            <a:pPr algn="ctr"/>
            <a:r>
              <a:rPr lang="en-US" altLang="ja-JP" sz="2000" dirty="0"/>
              <a:t>B</a:t>
            </a:r>
            <a:r>
              <a:rPr lang="ja-JP" altLang="en-US" sz="2000" dirty="0"/>
              <a:t>：これまでの考え方</a:t>
            </a:r>
            <a:endParaRPr kumimoji="1" lang="ja-JP" altLang="en-US" sz="2000" dirty="0"/>
          </a:p>
        </p:txBody>
      </p:sp>
      <p:sp>
        <p:nvSpPr>
          <p:cNvPr id="22" name="吹き出し: 角を丸めた四角形 21">
            <a:extLst>
              <a:ext uri="{FF2B5EF4-FFF2-40B4-BE49-F238E27FC236}">
                <a16:creationId xmlns:a16="http://schemas.microsoft.com/office/drawing/2014/main" id="{0F913DBE-4761-4126-AF4B-CC1491B65FAA}"/>
              </a:ext>
            </a:extLst>
          </p:cNvPr>
          <p:cNvSpPr/>
          <p:nvPr/>
        </p:nvSpPr>
        <p:spPr>
          <a:xfrm>
            <a:off x="4712370" y="1700808"/>
            <a:ext cx="3600400" cy="2040287"/>
          </a:xfrm>
          <a:prstGeom prst="wedgeRoundRectCallout">
            <a:avLst>
              <a:gd name="adj1" fmla="val 23098"/>
              <a:gd name="adj2" fmla="val 62089"/>
              <a:gd name="adj3" fmla="val 16667"/>
            </a:avLst>
          </a:prstGeom>
          <a:noFill/>
          <a:ln w="2857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t"/>
          <a:lstStyle/>
          <a:p>
            <a:pPr algn="ctr"/>
            <a:r>
              <a:rPr lang="en-US" altLang="ja-JP" sz="2000" dirty="0"/>
              <a:t>B’</a:t>
            </a:r>
            <a:r>
              <a:rPr kumimoji="1" lang="ja-JP" altLang="en-US" sz="2000" dirty="0"/>
              <a:t>：新しい考え方</a:t>
            </a:r>
          </a:p>
        </p:txBody>
      </p:sp>
      <p:sp>
        <p:nvSpPr>
          <p:cNvPr id="29" name="矢印: 下 28">
            <a:extLst>
              <a:ext uri="{FF2B5EF4-FFF2-40B4-BE49-F238E27FC236}">
                <a16:creationId xmlns:a16="http://schemas.microsoft.com/office/drawing/2014/main" id="{124119DC-8B1F-4CA0-A8A5-0B87EF5805F3}"/>
              </a:ext>
            </a:extLst>
          </p:cNvPr>
          <p:cNvSpPr/>
          <p:nvPr/>
        </p:nvSpPr>
        <p:spPr>
          <a:xfrm>
            <a:off x="5204248" y="3753991"/>
            <a:ext cx="371202" cy="329285"/>
          </a:xfrm>
          <a:prstGeom prst="downArrow">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30" name="矢印: 下 29">
            <a:extLst>
              <a:ext uri="{FF2B5EF4-FFF2-40B4-BE49-F238E27FC236}">
                <a16:creationId xmlns:a16="http://schemas.microsoft.com/office/drawing/2014/main" id="{E1F9402A-9BB4-4552-922D-07D133A21FA8}"/>
              </a:ext>
            </a:extLst>
          </p:cNvPr>
          <p:cNvSpPr/>
          <p:nvPr/>
        </p:nvSpPr>
        <p:spPr>
          <a:xfrm>
            <a:off x="3680916" y="3741095"/>
            <a:ext cx="371202" cy="329285"/>
          </a:xfrm>
          <a:prstGeom prst="downArrow">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11" name="四角形: 対角を丸める 10">
            <a:extLst>
              <a:ext uri="{FF2B5EF4-FFF2-40B4-BE49-F238E27FC236}">
                <a16:creationId xmlns:a16="http://schemas.microsoft.com/office/drawing/2014/main" id="{5390DFCD-EF59-46E6-BD9F-A9120CCB5F81}"/>
              </a:ext>
            </a:extLst>
          </p:cNvPr>
          <p:cNvSpPr/>
          <p:nvPr/>
        </p:nvSpPr>
        <p:spPr>
          <a:xfrm>
            <a:off x="2843808" y="4070380"/>
            <a:ext cx="1728192" cy="2611876"/>
          </a:xfrm>
          <a:prstGeom prst="round2DiagRect">
            <a:avLst>
              <a:gd name="adj1" fmla="val 0"/>
              <a:gd name="adj2" fmla="val 16990"/>
            </a:avLst>
          </a:prstGeom>
          <a:noFill/>
          <a:ln w="28575" cap="flat" cmpd="sng" algn="ctr">
            <a:solidFill>
              <a:schemeClr val="accent2">
                <a:lumMod val="60000"/>
                <a:lumOff val="4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t"/>
          <a:lstStyle/>
          <a:p>
            <a:pPr algn="ctr"/>
            <a:r>
              <a:rPr kumimoji="1" lang="en-US" altLang="ja-JP" dirty="0"/>
              <a:t>C:</a:t>
            </a:r>
            <a:r>
              <a:rPr kumimoji="1" lang="ja-JP" altLang="en-US" dirty="0"/>
              <a:t>感情・行動</a:t>
            </a:r>
          </a:p>
        </p:txBody>
      </p:sp>
      <p:sp>
        <p:nvSpPr>
          <p:cNvPr id="31" name="四角形: 対角を丸める 30">
            <a:extLst>
              <a:ext uri="{FF2B5EF4-FFF2-40B4-BE49-F238E27FC236}">
                <a16:creationId xmlns:a16="http://schemas.microsoft.com/office/drawing/2014/main" id="{7ADB5BA8-4EC9-4F3E-8512-B2AE9D0185AA}"/>
              </a:ext>
            </a:extLst>
          </p:cNvPr>
          <p:cNvSpPr/>
          <p:nvPr/>
        </p:nvSpPr>
        <p:spPr>
          <a:xfrm>
            <a:off x="4712370" y="4083276"/>
            <a:ext cx="1728192" cy="2598980"/>
          </a:xfrm>
          <a:prstGeom prst="round2DiagRect">
            <a:avLst>
              <a:gd name="adj1" fmla="val 13106"/>
              <a:gd name="adj2" fmla="val 0"/>
            </a:avLst>
          </a:prstGeom>
          <a:noFill/>
          <a:ln w="28575" cap="flat" cmpd="sng" algn="ctr">
            <a:solidFill>
              <a:schemeClr val="accent5">
                <a:lumMod val="60000"/>
                <a:lumOff val="4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t"/>
          <a:lstStyle/>
          <a:p>
            <a:pPr algn="ctr"/>
            <a:r>
              <a:rPr kumimoji="1" lang="en-US" altLang="ja-JP" dirty="0"/>
              <a:t>C’</a:t>
            </a:r>
            <a:r>
              <a:rPr kumimoji="1" lang="ja-JP" altLang="en-US" dirty="0"/>
              <a:t>：感情・行動</a:t>
            </a:r>
          </a:p>
        </p:txBody>
      </p:sp>
      <p:sp>
        <p:nvSpPr>
          <p:cNvPr id="12" name="テキスト ボックス 11">
            <a:extLst>
              <a:ext uri="{FF2B5EF4-FFF2-40B4-BE49-F238E27FC236}">
                <a16:creationId xmlns:a16="http://schemas.microsoft.com/office/drawing/2014/main" id="{21218827-710C-4D61-8DD8-0CDFD30A4D3C}"/>
              </a:ext>
            </a:extLst>
          </p:cNvPr>
          <p:cNvSpPr txBox="1"/>
          <p:nvPr/>
        </p:nvSpPr>
        <p:spPr>
          <a:xfrm>
            <a:off x="1077789" y="638980"/>
            <a:ext cx="7269162" cy="707886"/>
          </a:xfrm>
          <a:prstGeom prst="rect">
            <a:avLst/>
          </a:prstGeom>
          <a:noFill/>
        </p:spPr>
        <p:txBody>
          <a:bodyPr wrap="square" rtlCol="0">
            <a:spAutoFit/>
          </a:bodyPr>
          <a:lstStyle/>
          <a:p>
            <a:r>
              <a:rPr lang="ja-JP" altLang="en-US" sz="2000" dirty="0">
                <a:solidFill>
                  <a:schemeClr val="bg2">
                    <a:lumMod val="25000"/>
                  </a:schemeClr>
                </a:solidFill>
                <a:latin typeface="あんずもじ" panose="02000600000000000000" pitchFamily="2" charset="-128"/>
                <a:ea typeface="あんずもじ" panose="02000600000000000000" pitchFamily="2" charset="-128"/>
              </a:rPr>
              <a:t>（例②）暴言や暴力について夫から、「おまえが、俺を怒らせるから、やってしまう」と言われていた。</a:t>
            </a:r>
          </a:p>
        </p:txBody>
      </p:sp>
      <p:sp>
        <p:nvSpPr>
          <p:cNvPr id="32" name="テキスト ボックス 31">
            <a:extLst>
              <a:ext uri="{FF2B5EF4-FFF2-40B4-BE49-F238E27FC236}">
                <a16:creationId xmlns:a16="http://schemas.microsoft.com/office/drawing/2014/main" id="{963574C3-4442-46D7-B823-43DA7ECE30B3}"/>
              </a:ext>
            </a:extLst>
          </p:cNvPr>
          <p:cNvSpPr txBox="1"/>
          <p:nvPr/>
        </p:nvSpPr>
        <p:spPr>
          <a:xfrm>
            <a:off x="1077789" y="2190037"/>
            <a:ext cx="3418678" cy="1015663"/>
          </a:xfrm>
          <a:prstGeom prst="rect">
            <a:avLst/>
          </a:prstGeom>
          <a:noFill/>
        </p:spPr>
        <p:txBody>
          <a:bodyPr wrap="square" rtlCol="0">
            <a:spAutoFit/>
          </a:bodyPr>
          <a:lstStyle/>
          <a:p>
            <a:r>
              <a:rPr lang="ja-JP" altLang="en-US" sz="2000" dirty="0">
                <a:solidFill>
                  <a:schemeClr val="bg2">
                    <a:lumMod val="25000"/>
                  </a:schemeClr>
                </a:solidFill>
                <a:latin typeface="あんずもじ" panose="02000600000000000000" pitchFamily="2" charset="-128"/>
                <a:ea typeface="あんずもじ" panose="02000600000000000000" pitchFamily="2" charset="-128"/>
              </a:rPr>
              <a:t>自分が夫を怒らせたのがよくなかった。暴力が生じた責任は自分にもある。</a:t>
            </a:r>
          </a:p>
        </p:txBody>
      </p:sp>
      <p:sp>
        <p:nvSpPr>
          <p:cNvPr id="34" name="テキスト ボックス 33">
            <a:extLst>
              <a:ext uri="{FF2B5EF4-FFF2-40B4-BE49-F238E27FC236}">
                <a16:creationId xmlns:a16="http://schemas.microsoft.com/office/drawing/2014/main" id="{7D99DBAD-596B-4772-849E-D182B7D12874}"/>
              </a:ext>
            </a:extLst>
          </p:cNvPr>
          <p:cNvSpPr txBox="1"/>
          <p:nvPr/>
        </p:nvSpPr>
        <p:spPr>
          <a:xfrm>
            <a:off x="4803231" y="2190037"/>
            <a:ext cx="3418678" cy="400110"/>
          </a:xfrm>
          <a:prstGeom prst="rect">
            <a:avLst/>
          </a:prstGeom>
          <a:noFill/>
        </p:spPr>
        <p:txBody>
          <a:bodyPr wrap="square" rtlCol="0">
            <a:spAutoFit/>
          </a:bodyPr>
          <a:lstStyle/>
          <a:p>
            <a:endParaRPr lang="ja-JP" altLang="en-US" sz="2000" dirty="0">
              <a:solidFill>
                <a:schemeClr val="bg2">
                  <a:lumMod val="25000"/>
                </a:schemeClr>
              </a:solidFill>
              <a:latin typeface="あんずもじ" panose="02000600000000000000" pitchFamily="2" charset="-128"/>
              <a:ea typeface="あんずもじ" panose="02000600000000000000" pitchFamily="2" charset="-128"/>
            </a:endParaRPr>
          </a:p>
        </p:txBody>
      </p:sp>
      <p:sp>
        <p:nvSpPr>
          <p:cNvPr id="36" name="テキスト ボックス 35">
            <a:extLst>
              <a:ext uri="{FF2B5EF4-FFF2-40B4-BE49-F238E27FC236}">
                <a16:creationId xmlns:a16="http://schemas.microsoft.com/office/drawing/2014/main" id="{C732BE22-5F97-4EB7-BD63-C828A542C4F0}"/>
              </a:ext>
            </a:extLst>
          </p:cNvPr>
          <p:cNvSpPr txBox="1"/>
          <p:nvPr/>
        </p:nvSpPr>
        <p:spPr>
          <a:xfrm>
            <a:off x="2999741" y="4491664"/>
            <a:ext cx="1474583" cy="1323439"/>
          </a:xfrm>
          <a:prstGeom prst="rect">
            <a:avLst/>
          </a:prstGeom>
          <a:noFill/>
        </p:spPr>
        <p:txBody>
          <a:bodyPr wrap="square" rtlCol="0">
            <a:spAutoFit/>
          </a:bodyPr>
          <a:lstStyle/>
          <a:p>
            <a:r>
              <a:rPr lang="ja-JP" altLang="en-US" sz="2000" dirty="0">
                <a:solidFill>
                  <a:schemeClr val="bg2">
                    <a:lumMod val="25000"/>
                  </a:schemeClr>
                </a:solidFill>
                <a:latin typeface="あんずもじ" panose="02000600000000000000" pitchFamily="2" charset="-128"/>
                <a:ea typeface="あんずもじ" panose="02000600000000000000" pitchFamily="2" charset="-128"/>
              </a:rPr>
              <a:t>・落ちこみ</a:t>
            </a:r>
          </a:p>
          <a:p>
            <a:r>
              <a:rPr lang="ja-JP" altLang="en-US" sz="2000" dirty="0">
                <a:solidFill>
                  <a:schemeClr val="bg2">
                    <a:lumMod val="25000"/>
                  </a:schemeClr>
                </a:solidFill>
                <a:latin typeface="あんずもじ" panose="02000600000000000000" pitchFamily="2" charset="-128"/>
                <a:ea typeface="あんずもじ" panose="02000600000000000000" pitchFamily="2" charset="-128"/>
              </a:rPr>
              <a:t>・元気が出ず、動く気が起きない</a:t>
            </a:r>
          </a:p>
        </p:txBody>
      </p:sp>
      <p:sp>
        <p:nvSpPr>
          <p:cNvPr id="37" name="テキスト ボックス 36">
            <a:extLst>
              <a:ext uri="{FF2B5EF4-FFF2-40B4-BE49-F238E27FC236}">
                <a16:creationId xmlns:a16="http://schemas.microsoft.com/office/drawing/2014/main" id="{541078C0-40C4-48A6-B2AE-751955CE6A1B}"/>
              </a:ext>
            </a:extLst>
          </p:cNvPr>
          <p:cNvSpPr txBox="1"/>
          <p:nvPr/>
        </p:nvSpPr>
        <p:spPr>
          <a:xfrm>
            <a:off x="4844822" y="4491664"/>
            <a:ext cx="1474583" cy="1323439"/>
          </a:xfrm>
          <a:prstGeom prst="rect">
            <a:avLst/>
          </a:prstGeom>
          <a:noFill/>
        </p:spPr>
        <p:txBody>
          <a:bodyPr wrap="square" rtlCol="0">
            <a:spAutoFit/>
          </a:bodyPr>
          <a:lstStyle/>
          <a:p>
            <a:r>
              <a:rPr lang="ja-JP" altLang="en-US" sz="2000" dirty="0">
                <a:solidFill>
                  <a:schemeClr val="bg2">
                    <a:lumMod val="25000"/>
                  </a:schemeClr>
                </a:solidFill>
                <a:latin typeface="あんずもじ" panose="02000600000000000000" pitchFamily="2" charset="-128"/>
                <a:ea typeface="あんずもじ" panose="02000600000000000000" pitchFamily="2" charset="-128"/>
              </a:rPr>
              <a:t>・落ち着く</a:t>
            </a:r>
            <a:endParaRPr lang="en-US" altLang="ja-JP" sz="2000" dirty="0">
              <a:solidFill>
                <a:schemeClr val="bg2">
                  <a:lumMod val="25000"/>
                </a:schemeClr>
              </a:solidFill>
              <a:latin typeface="あんずもじ" panose="02000600000000000000" pitchFamily="2" charset="-128"/>
              <a:ea typeface="あんずもじ" panose="02000600000000000000" pitchFamily="2" charset="-128"/>
            </a:endParaRPr>
          </a:p>
          <a:p>
            <a:r>
              <a:rPr lang="ja-JP" altLang="en-US" sz="2000" dirty="0">
                <a:solidFill>
                  <a:schemeClr val="bg2">
                    <a:lumMod val="25000"/>
                  </a:schemeClr>
                </a:solidFill>
                <a:latin typeface="あんずもじ" panose="02000600000000000000" pitchFamily="2" charset="-128"/>
                <a:ea typeface="あんずもじ" panose="02000600000000000000" pitchFamily="2" charset="-128"/>
              </a:rPr>
              <a:t>・生活の再建に向けて動き出す</a:t>
            </a:r>
          </a:p>
        </p:txBody>
      </p:sp>
      <p:sp>
        <p:nvSpPr>
          <p:cNvPr id="38" name="テキスト ボックス 37">
            <a:extLst>
              <a:ext uri="{FF2B5EF4-FFF2-40B4-BE49-F238E27FC236}">
                <a16:creationId xmlns:a16="http://schemas.microsoft.com/office/drawing/2014/main" id="{4790DF59-6EA3-4FC2-8D7B-EA576B77807C}"/>
              </a:ext>
            </a:extLst>
          </p:cNvPr>
          <p:cNvSpPr txBox="1"/>
          <p:nvPr/>
        </p:nvSpPr>
        <p:spPr>
          <a:xfrm>
            <a:off x="4818879" y="2190037"/>
            <a:ext cx="3418678" cy="1323439"/>
          </a:xfrm>
          <a:prstGeom prst="rect">
            <a:avLst/>
          </a:prstGeom>
          <a:noFill/>
        </p:spPr>
        <p:txBody>
          <a:bodyPr wrap="square" rtlCol="0">
            <a:spAutoFit/>
          </a:bodyPr>
          <a:lstStyle/>
          <a:p>
            <a:r>
              <a:rPr lang="ja-JP" altLang="en-US" sz="2000" dirty="0">
                <a:solidFill>
                  <a:schemeClr val="bg2">
                    <a:lumMod val="25000"/>
                  </a:schemeClr>
                </a:solidFill>
                <a:latin typeface="あんずもじ" panose="02000600000000000000" pitchFamily="2" charset="-128"/>
                <a:ea typeface="あんずもじ" panose="02000600000000000000" pitchFamily="2" charset="-128"/>
              </a:rPr>
              <a:t>怒りの表現方法は、怒鳴ったり、殴ったりする以外にもあったはず。暴力という手段をとった責任は、すべて夫にある。</a:t>
            </a:r>
          </a:p>
        </p:txBody>
      </p:sp>
    </p:spTree>
    <p:extLst>
      <p:ext uri="{BB962C8B-B14F-4D97-AF65-F5344CB8AC3E}">
        <p14:creationId xmlns:p14="http://schemas.microsoft.com/office/powerpoint/2010/main" val="26921318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1781B446-C1F8-4507-A8AB-8340902A95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850" y="3741095"/>
            <a:ext cx="2611965" cy="3116905"/>
          </a:xfrm>
          <a:prstGeom prst="rect">
            <a:avLst/>
          </a:prstGeom>
        </p:spPr>
      </p:pic>
      <p:pic>
        <p:nvPicPr>
          <p:cNvPr id="8" name="図 7">
            <a:extLst>
              <a:ext uri="{FF2B5EF4-FFF2-40B4-BE49-F238E27FC236}">
                <a16:creationId xmlns:a16="http://schemas.microsoft.com/office/drawing/2014/main" id="{C221CB53-DEF3-41AB-95B4-F25A0DF57F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5380" y="3741094"/>
            <a:ext cx="2300276" cy="3116906"/>
          </a:xfrm>
          <a:prstGeom prst="rect">
            <a:avLst/>
          </a:prstGeom>
        </p:spPr>
      </p:pic>
      <p:sp>
        <p:nvSpPr>
          <p:cNvPr id="9" name="吹き出し: 角を丸めた四角形 8">
            <a:extLst>
              <a:ext uri="{FF2B5EF4-FFF2-40B4-BE49-F238E27FC236}">
                <a16:creationId xmlns:a16="http://schemas.microsoft.com/office/drawing/2014/main" id="{6F6E46E3-A0BC-404D-AA5C-764DEFF6290A}"/>
              </a:ext>
            </a:extLst>
          </p:cNvPr>
          <p:cNvSpPr/>
          <p:nvPr/>
        </p:nvSpPr>
        <p:spPr>
          <a:xfrm>
            <a:off x="971600" y="1700808"/>
            <a:ext cx="3600400" cy="2040287"/>
          </a:xfrm>
          <a:prstGeom prst="wedgeRoundRectCallou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t"/>
          <a:lstStyle/>
          <a:p>
            <a:pPr algn="ctr"/>
            <a:r>
              <a:rPr lang="en-US" altLang="ja-JP" sz="2000" dirty="0"/>
              <a:t>B</a:t>
            </a:r>
            <a:r>
              <a:rPr lang="ja-JP" altLang="en-US" sz="2000" dirty="0"/>
              <a:t>：これまでの考え方</a:t>
            </a:r>
            <a:endParaRPr kumimoji="1" lang="ja-JP" altLang="en-US" sz="2000" dirty="0"/>
          </a:p>
        </p:txBody>
      </p:sp>
      <p:sp>
        <p:nvSpPr>
          <p:cNvPr id="22" name="吹き出し: 角を丸めた四角形 21">
            <a:extLst>
              <a:ext uri="{FF2B5EF4-FFF2-40B4-BE49-F238E27FC236}">
                <a16:creationId xmlns:a16="http://schemas.microsoft.com/office/drawing/2014/main" id="{0F913DBE-4761-4126-AF4B-CC1491B65FAA}"/>
              </a:ext>
            </a:extLst>
          </p:cNvPr>
          <p:cNvSpPr/>
          <p:nvPr/>
        </p:nvSpPr>
        <p:spPr>
          <a:xfrm>
            <a:off x="4712370" y="1700808"/>
            <a:ext cx="3600400" cy="2040287"/>
          </a:xfrm>
          <a:prstGeom prst="wedgeRoundRectCallout">
            <a:avLst>
              <a:gd name="adj1" fmla="val 23098"/>
              <a:gd name="adj2" fmla="val 62089"/>
              <a:gd name="adj3" fmla="val 16667"/>
            </a:avLst>
          </a:prstGeom>
          <a:noFill/>
          <a:ln w="2857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t"/>
          <a:lstStyle/>
          <a:p>
            <a:pPr algn="ctr"/>
            <a:r>
              <a:rPr kumimoji="1" lang="en-US" altLang="ja-JP" sz="2000" dirty="0"/>
              <a:t>D</a:t>
            </a:r>
            <a:r>
              <a:rPr kumimoji="1" lang="ja-JP" altLang="en-US" sz="2000" dirty="0"/>
              <a:t>：新しい考え方</a:t>
            </a:r>
          </a:p>
        </p:txBody>
      </p:sp>
      <p:sp>
        <p:nvSpPr>
          <p:cNvPr id="29" name="矢印: 下 28">
            <a:extLst>
              <a:ext uri="{FF2B5EF4-FFF2-40B4-BE49-F238E27FC236}">
                <a16:creationId xmlns:a16="http://schemas.microsoft.com/office/drawing/2014/main" id="{124119DC-8B1F-4CA0-A8A5-0B87EF5805F3}"/>
              </a:ext>
            </a:extLst>
          </p:cNvPr>
          <p:cNvSpPr/>
          <p:nvPr/>
        </p:nvSpPr>
        <p:spPr>
          <a:xfrm>
            <a:off x="5204248" y="3753991"/>
            <a:ext cx="371202" cy="329285"/>
          </a:xfrm>
          <a:prstGeom prst="downArrow">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30" name="矢印: 下 29">
            <a:extLst>
              <a:ext uri="{FF2B5EF4-FFF2-40B4-BE49-F238E27FC236}">
                <a16:creationId xmlns:a16="http://schemas.microsoft.com/office/drawing/2014/main" id="{E1F9402A-9BB4-4552-922D-07D133A21FA8}"/>
              </a:ext>
            </a:extLst>
          </p:cNvPr>
          <p:cNvSpPr/>
          <p:nvPr/>
        </p:nvSpPr>
        <p:spPr>
          <a:xfrm>
            <a:off x="3680916" y="3741095"/>
            <a:ext cx="371202" cy="329285"/>
          </a:xfrm>
          <a:prstGeom prst="downArrow">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11" name="四角形: 対角を丸める 10">
            <a:extLst>
              <a:ext uri="{FF2B5EF4-FFF2-40B4-BE49-F238E27FC236}">
                <a16:creationId xmlns:a16="http://schemas.microsoft.com/office/drawing/2014/main" id="{5390DFCD-EF59-46E6-BD9F-A9120CCB5F81}"/>
              </a:ext>
            </a:extLst>
          </p:cNvPr>
          <p:cNvSpPr/>
          <p:nvPr/>
        </p:nvSpPr>
        <p:spPr>
          <a:xfrm>
            <a:off x="2843808" y="4070380"/>
            <a:ext cx="1728192" cy="2611876"/>
          </a:xfrm>
          <a:prstGeom prst="round2DiagRect">
            <a:avLst>
              <a:gd name="adj1" fmla="val 0"/>
              <a:gd name="adj2" fmla="val 16990"/>
            </a:avLst>
          </a:prstGeom>
          <a:noFill/>
          <a:ln w="28575" cap="flat" cmpd="sng" algn="ctr">
            <a:solidFill>
              <a:schemeClr val="accent2">
                <a:lumMod val="60000"/>
                <a:lumOff val="4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t"/>
          <a:lstStyle/>
          <a:p>
            <a:pPr algn="ctr"/>
            <a:r>
              <a:rPr kumimoji="1" lang="en-US" altLang="ja-JP" dirty="0"/>
              <a:t>C:</a:t>
            </a:r>
            <a:r>
              <a:rPr kumimoji="1" lang="ja-JP" altLang="en-US" dirty="0"/>
              <a:t>感情・行動</a:t>
            </a:r>
          </a:p>
        </p:txBody>
      </p:sp>
      <p:sp>
        <p:nvSpPr>
          <p:cNvPr id="31" name="四角形: 対角を丸める 30">
            <a:extLst>
              <a:ext uri="{FF2B5EF4-FFF2-40B4-BE49-F238E27FC236}">
                <a16:creationId xmlns:a16="http://schemas.microsoft.com/office/drawing/2014/main" id="{7ADB5BA8-4EC9-4F3E-8512-B2AE9D0185AA}"/>
              </a:ext>
            </a:extLst>
          </p:cNvPr>
          <p:cNvSpPr/>
          <p:nvPr/>
        </p:nvSpPr>
        <p:spPr>
          <a:xfrm>
            <a:off x="4712370" y="4083276"/>
            <a:ext cx="1728192" cy="2598980"/>
          </a:xfrm>
          <a:prstGeom prst="round2DiagRect">
            <a:avLst>
              <a:gd name="adj1" fmla="val 13106"/>
              <a:gd name="adj2" fmla="val 0"/>
            </a:avLst>
          </a:prstGeom>
          <a:noFill/>
          <a:ln w="28575" cap="flat" cmpd="sng" algn="ctr">
            <a:solidFill>
              <a:schemeClr val="accent5">
                <a:lumMod val="60000"/>
                <a:lumOff val="4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t"/>
          <a:lstStyle/>
          <a:p>
            <a:pPr algn="ctr"/>
            <a:r>
              <a:rPr kumimoji="1" lang="en-US" altLang="ja-JP" dirty="0"/>
              <a:t>E</a:t>
            </a:r>
            <a:r>
              <a:rPr kumimoji="1" lang="ja-JP" altLang="en-US" dirty="0"/>
              <a:t>：感情・行動</a:t>
            </a:r>
          </a:p>
        </p:txBody>
      </p:sp>
      <p:sp>
        <p:nvSpPr>
          <p:cNvPr id="34" name="テキスト ボックス 33">
            <a:extLst>
              <a:ext uri="{FF2B5EF4-FFF2-40B4-BE49-F238E27FC236}">
                <a16:creationId xmlns:a16="http://schemas.microsoft.com/office/drawing/2014/main" id="{7D99DBAD-596B-4772-849E-D182B7D12874}"/>
              </a:ext>
            </a:extLst>
          </p:cNvPr>
          <p:cNvSpPr txBox="1"/>
          <p:nvPr/>
        </p:nvSpPr>
        <p:spPr>
          <a:xfrm>
            <a:off x="4803231" y="2190037"/>
            <a:ext cx="3418678" cy="400110"/>
          </a:xfrm>
          <a:prstGeom prst="rect">
            <a:avLst/>
          </a:prstGeom>
          <a:noFill/>
        </p:spPr>
        <p:txBody>
          <a:bodyPr wrap="square" rtlCol="0">
            <a:spAutoFit/>
          </a:bodyPr>
          <a:lstStyle/>
          <a:p>
            <a:endParaRPr lang="ja-JP" altLang="en-US" sz="2000" dirty="0">
              <a:solidFill>
                <a:schemeClr val="bg2">
                  <a:lumMod val="25000"/>
                </a:schemeClr>
              </a:solidFill>
              <a:latin typeface="あんずもじ" panose="02000600000000000000" pitchFamily="2" charset="-128"/>
              <a:ea typeface="あんずもじ" panose="02000600000000000000" pitchFamily="2" charset="-128"/>
            </a:endParaRPr>
          </a:p>
        </p:txBody>
      </p:sp>
      <p:sp>
        <p:nvSpPr>
          <p:cNvPr id="4" name="タイトル 3">
            <a:extLst>
              <a:ext uri="{FF2B5EF4-FFF2-40B4-BE49-F238E27FC236}">
                <a16:creationId xmlns:a16="http://schemas.microsoft.com/office/drawing/2014/main" id="{23EE388C-9584-4E45-ADF1-058C1A180688}"/>
              </a:ext>
            </a:extLst>
          </p:cNvPr>
          <p:cNvSpPr>
            <a:spLocks noGrp="1"/>
          </p:cNvSpPr>
          <p:nvPr>
            <p:ph type="title"/>
          </p:nvPr>
        </p:nvSpPr>
        <p:spPr>
          <a:solidFill>
            <a:schemeClr val="accent6">
              <a:lumMod val="40000"/>
              <a:lumOff val="60000"/>
            </a:schemeClr>
          </a:solidFill>
        </p:spPr>
        <p:txBody>
          <a:bodyPr>
            <a:noAutofit/>
          </a:bodyPr>
          <a:lstStyle/>
          <a:p>
            <a:pPr algn="l"/>
            <a:r>
              <a:rPr lang="ja-JP" altLang="en-US" sz="2400" dirty="0"/>
              <a:t>ワーク：あなたの持つ「自分を責める考え方」１つを</a:t>
            </a:r>
            <a:r>
              <a:rPr lang="en-US" altLang="ja-JP" sz="2400" dirty="0"/>
              <a:t>B</a:t>
            </a:r>
            <a:r>
              <a:rPr lang="ja-JP" altLang="en-US" sz="2400" dirty="0"/>
              <a:t>に具体的に書き入れ、それに対する新しい考え方を考え、各枠を埋めてみましょう。</a:t>
            </a:r>
            <a:endParaRPr kumimoji="1" lang="ja-JP" altLang="en-US" sz="2000" dirty="0"/>
          </a:p>
        </p:txBody>
      </p:sp>
    </p:spTree>
    <p:extLst>
      <p:ext uri="{BB962C8B-B14F-4D97-AF65-F5344CB8AC3E}">
        <p14:creationId xmlns:p14="http://schemas.microsoft.com/office/powerpoint/2010/main" val="41548499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7739EC70-2BAE-4807-8E5C-978A783DCAB5}"/>
              </a:ext>
            </a:extLst>
          </p:cNvPr>
          <p:cNvSpPr txBox="1"/>
          <p:nvPr/>
        </p:nvSpPr>
        <p:spPr>
          <a:xfrm>
            <a:off x="1727684" y="1772816"/>
            <a:ext cx="5688632" cy="1446550"/>
          </a:xfrm>
          <a:prstGeom prst="rect">
            <a:avLst/>
          </a:prstGeom>
          <a:noFill/>
        </p:spPr>
        <p:txBody>
          <a:bodyPr wrap="square" rtlCol="0">
            <a:spAutoFit/>
          </a:bodyPr>
          <a:lstStyle/>
          <a:p>
            <a:pPr algn="ctr"/>
            <a:r>
              <a:rPr kumimoji="1" lang="ja-JP" altLang="en-US" sz="4400" dirty="0">
                <a:solidFill>
                  <a:schemeClr val="bg2">
                    <a:lumMod val="25000"/>
                  </a:schemeClr>
                </a:solidFill>
                <a:latin typeface="あんずもじ" panose="02000600000000000000" pitchFamily="2" charset="-128"/>
                <a:ea typeface="あんずもじ" panose="02000600000000000000" pitchFamily="2" charset="-128"/>
              </a:rPr>
              <a:t>今回はこれで終了です。</a:t>
            </a:r>
            <a:endParaRPr kumimoji="1" lang="en-US" altLang="ja-JP" sz="4400" dirty="0">
              <a:solidFill>
                <a:schemeClr val="bg2">
                  <a:lumMod val="25000"/>
                </a:schemeClr>
              </a:solidFill>
              <a:latin typeface="あんずもじ" panose="02000600000000000000" pitchFamily="2" charset="-128"/>
              <a:ea typeface="あんずもじ" panose="02000600000000000000" pitchFamily="2" charset="-128"/>
            </a:endParaRPr>
          </a:p>
          <a:p>
            <a:pPr algn="ctr"/>
            <a:r>
              <a:rPr kumimoji="1" lang="ja-JP" altLang="en-US" sz="4400" dirty="0">
                <a:solidFill>
                  <a:schemeClr val="bg2">
                    <a:lumMod val="25000"/>
                  </a:schemeClr>
                </a:solidFill>
                <a:latin typeface="あんずもじ" panose="02000600000000000000" pitchFamily="2" charset="-128"/>
                <a:ea typeface="あんずもじ" panose="02000600000000000000" pitchFamily="2" charset="-128"/>
              </a:rPr>
              <a:t>お疲れさま</a:t>
            </a:r>
            <a:r>
              <a:rPr kumimoji="1" lang="ja-JP" altLang="en-US" sz="4400" dirty="0" err="1">
                <a:solidFill>
                  <a:schemeClr val="bg2">
                    <a:lumMod val="25000"/>
                  </a:schemeClr>
                </a:solidFill>
                <a:latin typeface="あんずもじ" panose="02000600000000000000" pitchFamily="2" charset="-128"/>
                <a:ea typeface="あんずもじ" panose="02000600000000000000" pitchFamily="2" charset="-128"/>
              </a:rPr>
              <a:t>で</a:t>
            </a:r>
            <a:r>
              <a:rPr kumimoji="1" lang="ja-JP" altLang="en-US" sz="4400" dirty="0">
                <a:solidFill>
                  <a:schemeClr val="bg2">
                    <a:lumMod val="25000"/>
                  </a:schemeClr>
                </a:solidFill>
                <a:latin typeface="あんずもじ" panose="02000600000000000000" pitchFamily="2" charset="-128"/>
                <a:ea typeface="あんずもじ" panose="02000600000000000000" pitchFamily="2" charset="-128"/>
              </a:rPr>
              <a:t>した！！</a:t>
            </a:r>
          </a:p>
        </p:txBody>
      </p:sp>
      <p:pic>
        <p:nvPicPr>
          <p:cNvPr id="6" name="図 5">
            <a:extLst>
              <a:ext uri="{FF2B5EF4-FFF2-40B4-BE49-F238E27FC236}">
                <a16:creationId xmlns:a16="http://schemas.microsoft.com/office/drawing/2014/main" id="{EEA53EBF-493D-4EEA-9808-D6C8E3CBCAC5}"/>
              </a:ext>
            </a:extLst>
          </p:cNvPr>
          <p:cNvPicPr>
            <a:picLocks noChangeAspect="1"/>
          </p:cNvPicPr>
          <p:nvPr/>
        </p:nvPicPr>
        <p:blipFill>
          <a:blip r:embed="rId2"/>
          <a:stretch>
            <a:fillRect/>
          </a:stretch>
        </p:blipFill>
        <p:spPr>
          <a:xfrm>
            <a:off x="1475656" y="3717029"/>
            <a:ext cx="4115157" cy="2304257"/>
          </a:xfrm>
          <a:prstGeom prst="rect">
            <a:avLst/>
          </a:prstGeom>
        </p:spPr>
      </p:pic>
      <p:sp>
        <p:nvSpPr>
          <p:cNvPr id="7" name="テキスト ボックス 6">
            <a:extLst>
              <a:ext uri="{FF2B5EF4-FFF2-40B4-BE49-F238E27FC236}">
                <a16:creationId xmlns:a16="http://schemas.microsoft.com/office/drawing/2014/main" id="{CAE3D4AF-B447-4D1C-82FB-C26076117338}"/>
              </a:ext>
            </a:extLst>
          </p:cNvPr>
          <p:cNvSpPr txBox="1"/>
          <p:nvPr/>
        </p:nvSpPr>
        <p:spPr>
          <a:xfrm>
            <a:off x="1907704" y="4084327"/>
            <a:ext cx="2952328" cy="1569660"/>
          </a:xfrm>
          <a:prstGeom prst="rect">
            <a:avLst/>
          </a:prstGeom>
          <a:noFill/>
        </p:spPr>
        <p:txBody>
          <a:bodyPr wrap="square" rtlCol="0">
            <a:spAutoFit/>
          </a:bodyPr>
          <a:lstStyle/>
          <a:p>
            <a:r>
              <a:rPr kumimoji="1" lang="ja-JP" altLang="en-US" sz="2400" dirty="0">
                <a:solidFill>
                  <a:schemeClr val="bg2">
                    <a:lumMod val="25000"/>
                  </a:schemeClr>
                </a:solidFill>
                <a:latin typeface="あんずもじ" panose="02000600000000000000" pitchFamily="2" charset="-128"/>
                <a:ea typeface="あんずもじ" panose="02000600000000000000" pitchFamily="2" charset="-128"/>
              </a:rPr>
              <a:t>自責的な考えの考え直しをして、少し気持ちが楽になったかニャ？</a:t>
            </a:r>
            <a:endParaRPr kumimoji="1" lang="en-US" altLang="ja-JP" sz="2400" dirty="0">
              <a:solidFill>
                <a:schemeClr val="bg2">
                  <a:lumMod val="25000"/>
                </a:schemeClr>
              </a:solidFill>
              <a:latin typeface="あんずもじ" panose="02000600000000000000" pitchFamily="2" charset="-128"/>
              <a:ea typeface="あんずもじ" panose="02000600000000000000" pitchFamily="2" charset="-128"/>
            </a:endParaRPr>
          </a:p>
          <a:p>
            <a:r>
              <a:rPr lang="ja-JP" altLang="en-US" sz="2400" dirty="0">
                <a:solidFill>
                  <a:schemeClr val="bg2">
                    <a:lumMod val="25000"/>
                  </a:schemeClr>
                </a:solidFill>
                <a:latin typeface="あんずもじ" panose="02000600000000000000" pitchFamily="2" charset="-128"/>
                <a:ea typeface="あんずもじ" panose="02000600000000000000" pitchFamily="2" charset="-128"/>
              </a:rPr>
              <a:t>また次回も会おうニャ！</a:t>
            </a:r>
            <a:endParaRPr kumimoji="1" lang="ja-JP" altLang="en-US" sz="2400" dirty="0">
              <a:solidFill>
                <a:schemeClr val="bg2">
                  <a:lumMod val="25000"/>
                </a:schemeClr>
              </a:solidFill>
              <a:latin typeface="あんずもじ" panose="02000600000000000000" pitchFamily="2" charset="-128"/>
              <a:ea typeface="あんずもじ" panose="02000600000000000000" pitchFamily="2" charset="-128"/>
            </a:endParaRPr>
          </a:p>
        </p:txBody>
      </p:sp>
      <p:pic>
        <p:nvPicPr>
          <p:cNvPr id="8" name="図 7">
            <a:extLst>
              <a:ext uri="{FF2B5EF4-FFF2-40B4-BE49-F238E27FC236}">
                <a16:creationId xmlns:a16="http://schemas.microsoft.com/office/drawing/2014/main" id="{A3F431E7-A270-4783-8EAA-1446B72974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6136" y="4149080"/>
            <a:ext cx="1755943" cy="1755943"/>
          </a:xfrm>
          <a:prstGeom prst="rect">
            <a:avLst/>
          </a:prstGeom>
        </p:spPr>
      </p:pic>
      <p:pic>
        <p:nvPicPr>
          <p:cNvPr id="9" name="図 8">
            <a:extLst>
              <a:ext uri="{FF2B5EF4-FFF2-40B4-BE49-F238E27FC236}">
                <a16:creationId xmlns:a16="http://schemas.microsoft.com/office/drawing/2014/main" id="{1428D4C2-1E16-49DB-B697-F518E7C3CC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19045">
            <a:off x="7013394" y="2778767"/>
            <a:ext cx="440432" cy="440432"/>
          </a:xfrm>
          <a:prstGeom prst="rect">
            <a:avLst/>
          </a:prstGeom>
        </p:spPr>
      </p:pic>
      <p:pic>
        <p:nvPicPr>
          <p:cNvPr id="10" name="図 9">
            <a:extLst>
              <a:ext uri="{FF2B5EF4-FFF2-40B4-BE49-F238E27FC236}">
                <a16:creationId xmlns:a16="http://schemas.microsoft.com/office/drawing/2014/main" id="{4E90C498-0A11-48FB-8B72-3D381F7BF7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483238">
            <a:off x="1606433" y="1552600"/>
            <a:ext cx="440432" cy="440432"/>
          </a:xfrm>
          <a:prstGeom prst="rect">
            <a:avLst/>
          </a:prstGeom>
        </p:spPr>
      </p:pic>
    </p:spTree>
    <p:extLst>
      <p:ext uri="{BB962C8B-B14F-4D97-AF65-F5344CB8AC3E}">
        <p14:creationId xmlns:p14="http://schemas.microsoft.com/office/powerpoint/2010/main" val="28840869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97771CC-11A5-486F-B168-564EA3124309}"/>
              </a:ext>
            </a:extLst>
          </p:cNvPr>
          <p:cNvSpPr>
            <a:spLocks noGrp="1"/>
          </p:cNvSpPr>
          <p:nvPr>
            <p:ph type="title"/>
          </p:nvPr>
        </p:nvSpPr>
        <p:spPr>
          <a:solidFill>
            <a:schemeClr val="accent3">
              <a:lumMod val="40000"/>
              <a:lumOff val="60000"/>
            </a:schemeClr>
          </a:solidFill>
        </p:spPr>
        <p:txBody>
          <a:bodyPr>
            <a:normAutofit/>
          </a:bodyPr>
          <a:lstStyle/>
          <a:p>
            <a:r>
              <a:rPr lang="ja-JP" altLang="en-US" dirty="0"/>
              <a:t>前回まで</a:t>
            </a:r>
            <a:r>
              <a:rPr kumimoji="1" lang="ja-JP" altLang="en-US" dirty="0"/>
              <a:t>の復習</a:t>
            </a:r>
          </a:p>
        </p:txBody>
      </p:sp>
      <p:sp>
        <p:nvSpPr>
          <p:cNvPr id="3" name="コンテンツ プレースホルダー 2">
            <a:extLst>
              <a:ext uri="{FF2B5EF4-FFF2-40B4-BE49-F238E27FC236}">
                <a16:creationId xmlns:a16="http://schemas.microsoft.com/office/drawing/2014/main" id="{A6C67CCA-014E-483B-B461-D7881721105F}"/>
              </a:ext>
            </a:extLst>
          </p:cNvPr>
          <p:cNvSpPr>
            <a:spLocks noGrp="1"/>
          </p:cNvSpPr>
          <p:nvPr>
            <p:ph idx="1"/>
          </p:nvPr>
        </p:nvSpPr>
        <p:spPr>
          <a:xfrm>
            <a:off x="457200" y="2132856"/>
            <a:ext cx="8229600" cy="4608512"/>
          </a:xfrm>
        </p:spPr>
        <p:txBody>
          <a:bodyPr>
            <a:normAutofit fontScale="92500" lnSpcReduction="10000"/>
          </a:bodyPr>
          <a:lstStyle/>
          <a:p>
            <a:pPr marL="0" indent="0">
              <a:buNone/>
            </a:pPr>
            <a:r>
              <a:rPr lang="ja-JP" altLang="en-US" sz="2900" b="1" dirty="0"/>
              <a:t>ポイント１</a:t>
            </a:r>
            <a:endParaRPr lang="en-US" altLang="ja-JP" sz="2900" b="1" dirty="0"/>
          </a:p>
          <a:p>
            <a:pPr marL="0" indent="0">
              <a:buNone/>
            </a:pPr>
            <a:r>
              <a:rPr lang="ja-JP" altLang="en-US" sz="2800" dirty="0"/>
              <a:t>トラウマの記憶や嫌な感情が出た時に、自分を落ち着かせる方法を習う。</a:t>
            </a:r>
            <a:endParaRPr lang="en-US" altLang="ja-JP" sz="2800" dirty="0"/>
          </a:p>
          <a:p>
            <a:pPr marL="0" indent="0">
              <a:buNone/>
            </a:pPr>
            <a:endParaRPr lang="ja-JP" altLang="ja-JP" sz="2900" dirty="0"/>
          </a:p>
          <a:p>
            <a:pPr marL="0" indent="0">
              <a:buNone/>
            </a:pPr>
            <a:r>
              <a:rPr lang="ja-JP" altLang="en-US" sz="2900" b="1" dirty="0"/>
              <a:t>ポイント２</a:t>
            </a:r>
            <a:endParaRPr lang="en-US" altLang="ja-JP" sz="2900" b="1" dirty="0"/>
          </a:p>
          <a:p>
            <a:pPr marL="0" indent="0">
              <a:buNone/>
            </a:pPr>
            <a:r>
              <a:rPr lang="ja-JP" altLang="ja-JP" sz="2900" dirty="0"/>
              <a:t>「</a:t>
            </a:r>
            <a:r>
              <a:rPr lang="ja-JP" altLang="en-US" sz="2900" dirty="0"/>
              <a:t>回復をじゃまする</a:t>
            </a:r>
            <a:r>
              <a:rPr lang="ja-JP" altLang="ja-JP" sz="2900" dirty="0"/>
              <a:t>否定的な考え方」を</a:t>
            </a:r>
            <a:r>
              <a:rPr lang="ja-JP" altLang="en-US" sz="2900" dirty="0"/>
              <a:t>変えていく</a:t>
            </a:r>
            <a:r>
              <a:rPr lang="ja-JP" altLang="ja-JP" sz="2900" dirty="0"/>
              <a:t>。</a:t>
            </a:r>
          </a:p>
          <a:p>
            <a:pPr marL="0" indent="0">
              <a:buNone/>
            </a:pPr>
            <a:endParaRPr lang="en-US" altLang="ja-JP" sz="2900" b="1" dirty="0"/>
          </a:p>
          <a:p>
            <a:pPr marL="0" indent="0">
              <a:buNone/>
            </a:pPr>
            <a:r>
              <a:rPr lang="ja-JP" altLang="en-US" sz="2900" b="1" dirty="0">
                <a:solidFill>
                  <a:schemeClr val="bg2">
                    <a:lumMod val="90000"/>
                  </a:schemeClr>
                </a:solidFill>
              </a:rPr>
              <a:t>ポイント３</a:t>
            </a:r>
            <a:endParaRPr lang="en-US" altLang="ja-JP" sz="2900" b="1" dirty="0">
              <a:solidFill>
                <a:schemeClr val="bg2">
                  <a:lumMod val="90000"/>
                </a:schemeClr>
              </a:solidFill>
            </a:endParaRPr>
          </a:p>
          <a:p>
            <a:pPr marL="0" indent="0">
              <a:buNone/>
            </a:pPr>
            <a:r>
              <a:rPr lang="ja-JP" altLang="en-US" sz="2900" dirty="0">
                <a:solidFill>
                  <a:schemeClr val="bg2">
                    <a:lumMod val="90000"/>
                  </a:schemeClr>
                </a:solidFill>
              </a:rPr>
              <a:t>過去の記憶やそれに関する刺激を避けないで、少しずつ整理していき、対応できる自信をとりもどす。</a:t>
            </a:r>
            <a:endParaRPr lang="en-US" altLang="ja-JP" sz="2900" dirty="0">
              <a:solidFill>
                <a:schemeClr val="bg2">
                  <a:lumMod val="90000"/>
                </a:schemeClr>
              </a:solidFill>
            </a:endParaRPr>
          </a:p>
          <a:p>
            <a:pPr marL="0" indent="0">
              <a:buNone/>
            </a:pPr>
            <a:endParaRPr kumimoji="1" lang="ja-JP" altLang="en-US" dirty="0"/>
          </a:p>
        </p:txBody>
      </p:sp>
      <p:sp>
        <p:nvSpPr>
          <p:cNvPr id="4" name="コンテンツ プレースホルダー 2">
            <a:extLst>
              <a:ext uri="{FF2B5EF4-FFF2-40B4-BE49-F238E27FC236}">
                <a16:creationId xmlns:a16="http://schemas.microsoft.com/office/drawing/2014/main" id="{6821CD6F-AD91-4741-87B0-A0368F926665}"/>
              </a:ext>
            </a:extLst>
          </p:cNvPr>
          <p:cNvSpPr txBox="1">
            <a:spLocks/>
          </p:cNvSpPr>
          <p:nvPr/>
        </p:nvSpPr>
        <p:spPr>
          <a:xfrm>
            <a:off x="457200" y="1484784"/>
            <a:ext cx="8229600" cy="72008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bg2">
                    <a:lumMod val="25000"/>
                  </a:schemeClr>
                </a:solidFill>
                <a:latin typeface="あんずもじ" panose="02000600000000000000" pitchFamily="2" charset="-128"/>
                <a:ea typeface="あんずもじ" panose="02000600000000000000" pitchFamily="2" charset="-128"/>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bg2">
                    <a:lumMod val="25000"/>
                  </a:schemeClr>
                </a:solidFill>
                <a:latin typeface="あんずもじ" panose="02000600000000000000" pitchFamily="2" charset="-128"/>
                <a:ea typeface="あんずもじ" panose="02000600000000000000" pitchFamily="2" charset="-128"/>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bg2">
                    <a:lumMod val="25000"/>
                  </a:schemeClr>
                </a:solidFill>
                <a:latin typeface="あんずもじ" panose="02000600000000000000" pitchFamily="2" charset="-128"/>
                <a:ea typeface="あんずもじ" panose="02000600000000000000" pitchFamily="2" charset="-128"/>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bg2">
                    <a:lumMod val="25000"/>
                  </a:schemeClr>
                </a:solidFill>
                <a:latin typeface="あんずもじ" panose="02000600000000000000" pitchFamily="2" charset="-128"/>
                <a:ea typeface="あんずもじ" panose="02000600000000000000" pitchFamily="2" charset="-128"/>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bg2">
                    <a:lumMod val="25000"/>
                  </a:schemeClr>
                </a:solidFill>
                <a:latin typeface="あんずもじ" panose="02000600000000000000" pitchFamily="2" charset="-128"/>
                <a:ea typeface="あんずもじ" panose="02000600000000000000" pitchFamily="2"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buFont typeface="Arial" panose="020B0604020202020204" pitchFamily="34" charset="0"/>
              <a:buNone/>
            </a:pPr>
            <a:r>
              <a:rPr lang="en-US" altLang="ja-JP" sz="3000" b="1" u="sng" dirty="0"/>
              <a:t>PTSD</a:t>
            </a:r>
            <a:r>
              <a:rPr lang="ja-JP" altLang="en-US" sz="3000" b="1" u="sng" dirty="0"/>
              <a:t>から回復するには、以下のことが大切です。</a:t>
            </a:r>
            <a:endParaRPr lang="en-US" altLang="ja-JP" sz="3000" b="1" u="sng" dirty="0"/>
          </a:p>
          <a:p>
            <a:pPr marL="0" indent="0">
              <a:buFont typeface="Arial" panose="020B0604020202020204" pitchFamily="34" charset="0"/>
              <a:buNone/>
            </a:pPr>
            <a:endParaRPr lang="ja-JP" altLang="en-US" dirty="0"/>
          </a:p>
        </p:txBody>
      </p:sp>
      <p:grpSp>
        <p:nvGrpSpPr>
          <p:cNvPr id="5" name="グループ化 4">
            <a:extLst>
              <a:ext uri="{FF2B5EF4-FFF2-40B4-BE49-F238E27FC236}">
                <a16:creationId xmlns:a16="http://schemas.microsoft.com/office/drawing/2014/main" id="{6214ECB8-DBD3-421F-94B3-34B9D225503A}"/>
              </a:ext>
            </a:extLst>
          </p:cNvPr>
          <p:cNvGrpSpPr/>
          <p:nvPr/>
        </p:nvGrpSpPr>
        <p:grpSpPr>
          <a:xfrm>
            <a:off x="539552" y="2132856"/>
            <a:ext cx="8064896" cy="4248473"/>
            <a:chOff x="485800" y="2040496"/>
            <a:chExt cx="8064896" cy="4857997"/>
          </a:xfrm>
        </p:grpSpPr>
        <p:sp>
          <p:nvSpPr>
            <p:cNvPr id="6" name="正方形/長方形 5">
              <a:extLst>
                <a:ext uri="{FF2B5EF4-FFF2-40B4-BE49-F238E27FC236}">
                  <a16:creationId xmlns:a16="http://schemas.microsoft.com/office/drawing/2014/main" id="{A492EEB7-C531-4AF5-B52C-CB100089055F}"/>
                </a:ext>
              </a:extLst>
            </p:cNvPr>
            <p:cNvSpPr/>
            <p:nvPr/>
          </p:nvSpPr>
          <p:spPr>
            <a:xfrm>
              <a:off x="485800" y="2040496"/>
              <a:ext cx="8064896" cy="3046540"/>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7" name="吹き出し: 四角形 6">
              <a:extLst>
                <a:ext uri="{FF2B5EF4-FFF2-40B4-BE49-F238E27FC236}">
                  <a16:creationId xmlns:a16="http://schemas.microsoft.com/office/drawing/2014/main" id="{D1CB6A54-00C8-4C23-A722-EB494303E1DE}"/>
                </a:ext>
              </a:extLst>
            </p:cNvPr>
            <p:cNvSpPr/>
            <p:nvPr/>
          </p:nvSpPr>
          <p:spPr>
            <a:xfrm>
              <a:off x="1709936" y="5215931"/>
              <a:ext cx="6840760" cy="1682562"/>
            </a:xfrm>
            <a:prstGeom prst="wedgeRectCallout">
              <a:avLst>
                <a:gd name="adj1" fmla="val -55809"/>
                <a:gd name="adj2" fmla="val -48952"/>
              </a:avLst>
            </a:prstGeom>
          </p:spPr>
          <p:style>
            <a:lnRef idx="1">
              <a:schemeClr val="accent6"/>
            </a:lnRef>
            <a:fillRef idx="2">
              <a:schemeClr val="accent6"/>
            </a:fillRef>
            <a:effectRef idx="1">
              <a:schemeClr val="accent6"/>
            </a:effectRef>
            <a:fontRef idx="minor">
              <a:schemeClr val="dk1"/>
            </a:fontRef>
          </p:style>
          <p:txBody>
            <a:bodyPr rtlCol="0" anchor="ctr"/>
            <a:lstStyle/>
            <a:p>
              <a:r>
                <a:rPr kumimoji="1" lang="ja-JP" altLang="en-US" sz="2800" dirty="0">
                  <a:solidFill>
                    <a:schemeClr val="bg2">
                      <a:lumMod val="25000"/>
                    </a:schemeClr>
                  </a:solidFill>
                  <a:latin typeface="あんずもじ" panose="02000600000000000000" pitchFamily="2" charset="-128"/>
                  <a:ea typeface="あんずもじ" panose="02000600000000000000" pitchFamily="2" charset="-128"/>
                </a:rPr>
                <a:t>前回はポイント</a:t>
              </a:r>
              <a:r>
                <a:rPr kumimoji="1" lang="en-US" altLang="ja-JP" sz="2800" dirty="0">
                  <a:solidFill>
                    <a:schemeClr val="bg2">
                      <a:lumMod val="25000"/>
                    </a:schemeClr>
                  </a:solidFill>
                  <a:latin typeface="あんずもじ" panose="02000600000000000000" pitchFamily="2" charset="-128"/>
                  <a:ea typeface="あんずもじ" panose="02000600000000000000" pitchFamily="2" charset="-128"/>
                </a:rPr>
                <a:t>1</a:t>
              </a:r>
              <a:r>
                <a:rPr kumimoji="1" lang="ja-JP" altLang="en-US" sz="2800" dirty="0">
                  <a:solidFill>
                    <a:schemeClr val="bg2">
                      <a:lumMod val="25000"/>
                    </a:schemeClr>
                  </a:solidFill>
                  <a:latin typeface="あんずもじ" panose="02000600000000000000" pitchFamily="2" charset="-128"/>
                  <a:ea typeface="あんずもじ" panose="02000600000000000000" pitchFamily="2" charset="-128"/>
                </a:rPr>
                <a:t>の自分を落ち着かせる方法として「</a:t>
              </a:r>
              <a:r>
                <a:rPr kumimoji="1" lang="ja-JP" altLang="en-US" sz="2800" dirty="0">
                  <a:solidFill>
                    <a:srgbClr val="C00000"/>
                  </a:solidFill>
                  <a:latin typeface="あんずもじ" panose="02000600000000000000" pitchFamily="2" charset="-128"/>
                  <a:ea typeface="あんずもじ" panose="02000600000000000000" pitchFamily="2" charset="-128"/>
                </a:rPr>
                <a:t>グラウンディング</a:t>
              </a:r>
              <a:r>
                <a:rPr kumimoji="1" lang="ja-JP" altLang="en-US" sz="2800" dirty="0">
                  <a:solidFill>
                    <a:schemeClr val="bg2">
                      <a:lumMod val="25000"/>
                    </a:schemeClr>
                  </a:solidFill>
                  <a:latin typeface="あんずもじ" panose="02000600000000000000" pitchFamily="2" charset="-128"/>
                  <a:ea typeface="あんずもじ" panose="02000600000000000000" pitchFamily="2" charset="-128"/>
                </a:rPr>
                <a:t>」を学びました。今回（第</a:t>
              </a:r>
              <a:r>
                <a:rPr kumimoji="1" lang="en-US" altLang="ja-JP" sz="2800" dirty="0">
                  <a:solidFill>
                    <a:schemeClr val="bg2">
                      <a:lumMod val="25000"/>
                    </a:schemeClr>
                  </a:solidFill>
                  <a:latin typeface="あんずもじ" panose="02000600000000000000" pitchFamily="2" charset="-128"/>
                  <a:ea typeface="あんずもじ" panose="02000600000000000000" pitchFamily="2" charset="-128"/>
                </a:rPr>
                <a:t>2</a:t>
              </a:r>
              <a:r>
                <a:rPr kumimoji="1" lang="ja-JP" altLang="en-US" sz="2800" dirty="0">
                  <a:solidFill>
                    <a:schemeClr val="bg2">
                      <a:lumMod val="25000"/>
                    </a:schemeClr>
                  </a:solidFill>
                  <a:latin typeface="あんずもじ" panose="02000600000000000000" pitchFamily="2" charset="-128"/>
                  <a:ea typeface="あんずもじ" panose="02000600000000000000" pitchFamily="2" charset="-128"/>
                </a:rPr>
                <a:t>回）から第</a:t>
              </a:r>
              <a:r>
                <a:rPr kumimoji="1" lang="en-US" altLang="ja-JP" sz="2800" dirty="0">
                  <a:solidFill>
                    <a:schemeClr val="bg2">
                      <a:lumMod val="25000"/>
                    </a:schemeClr>
                  </a:solidFill>
                  <a:latin typeface="あんずもじ" panose="02000600000000000000" pitchFamily="2" charset="-128"/>
                  <a:ea typeface="あんずもじ" panose="02000600000000000000" pitchFamily="2" charset="-128"/>
                </a:rPr>
                <a:t>4</a:t>
              </a:r>
              <a:r>
                <a:rPr lang="ja-JP" altLang="en-US" sz="2800" dirty="0">
                  <a:solidFill>
                    <a:schemeClr val="bg2">
                      <a:lumMod val="25000"/>
                    </a:schemeClr>
                  </a:solidFill>
                  <a:latin typeface="あんずもじ" panose="02000600000000000000" pitchFamily="2" charset="-128"/>
                  <a:ea typeface="あんずもじ" panose="02000600000000000000" pitchFamily="2" charset="-128"/>
                </a:rPr>
                <a:t>回では、</a:t>
              </a:r>
              <a:r>
                <a:rPr kumimoji="1" lang="ja-JP" altLang="en-US" sz="2800" dirty="0">
                  <a:solidFill>
                    <a:schemeClr val="bg2">
                      <a:lumMod val="25000"/>
                    </a:schemeClr>
                  </a:solidFill>
                  <a:latin typeface="あんずもじ" panose="02000600000000000000" pitchFamily="2" charset="-128"/>
                  <a:ea typeface="あんずもじ" panose="02000600000000000000" pitchFamily="2" charset="-128"/>
                </a:rPr>
                <a:t>ポイント</a:t>
              </a:r>
              <a:r>
                <a:rPr kumimoji="1" lang="en-US" altLang="ja-JP" sz="2800" dirty="0">
                  <a:solidFill>
                    <a:schemeClr val="bg2">
                      <a:lumMod val="25000"/>
                    </a:schemeClr>
                  </a:solidFill>
                  <a:latin typeface="あんずもじ" panose="02000600000000000000" pitchFamily="2" charset="-128"/>
                  <a:ea typeface="あんずもじ" panose="02000600000000000000" pitchFamily="2" charset="-128"/>
                </a:rPr>
                <a:t>2</a:t>
              </a:r>
              <a:r>
                <a:rPr kumimoji="1" lang="ja-JP" altLang="en-US" sz="2800" dirty="0">
                  <a:solidFill>
                    <a:schemeClr val="bg2">
                      <a:lumMod val="25000"/>
                    </a:schemeClr>
                  </a:solidFill>
                  <a:latin typeface="あんずもじ" panose="02000600000000000000" pitchFamily="2" charset="-128"/>
                  <a:ea typeface="あんずもじ" panose="02000600000000000000" pitchFamily="2" charset="-128"/>
                </a:rPr>
                <a:t>を</a:t>
              </a:r>
              <a:r>
                <a:rPr lang="ja-JP" altLang="en-US" sz="2800" dirty="0">
                  <a:solidFill>
                    <a:schemeClr val="bg2">
                      <a:lumMod val="25000"/>
                    </a:schemeClr>
                  </a:solidFill>
                  <a:latin typeface="あんずもじ" panose="02000600000000000000" pitchFamily="2" charset="-128"/>
                  <a:ea typeface="あんずもじ" panose="02000600000000000000" pitchFamily="2" charset="-128"/>
                </a:rPr>
                <a:t>学びます。</a:t>
              </a:r>
              <a:endParaRPr kumimoji="1" lang="ja-JP" altLang="en-US" sz="2800" dirty="0">
                <a:solidFill>
                  <a:schemeClr val="bg2">
                    <a:lumMod val="25000"/>
                  </a:schemeClr>
                </a:solidFill>
                <a:latin typeface="あんずもじ" panose="02000600000000000000" pitchFamily="2" charset="-128"/>
                <a:ea typeface="あんずもじ" panose="02000600000000000000" pitchFamily="2" charset="-128"/>
              </a:endParaRPr>
            </a:p>
          </p:txBody>
        </p:sp>
      </p:grpSp>
    </p:spTree>
    <p:extLst>
      <p:ext uri="{BB962C8B-B14F-4D97-AF65-F5344CB8AC3E}">
        <p14:creationId xmlns:p14="http://schemas.microsoft.com/office/powerpoint/2010/main" val="3348316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anim calcmode="lin" valueType="num">
                                      <p:cBhvr>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1000"/>
                                        <p:tgtEl>
                                          <p:spTgt spid="3">
                                            <p:txEl>
                                              <p:pRg st="6" end="6"/>
                                            </p:txEl>
                                          </p:spTgt>
                                        </p:tgtEl>
                                      </p:cBhvr>
                                    </p:animEffect>
                                    <p:anim calcmode="lin" valueType="num">
                                      <p:cBhvr>
                                        <p:cTn id="3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1000"/>
                                        <p:tgtEl>
                                          <p:spTgt spid="3">
                                            <p:txEl>
                                              <p:pRg st="7" end="7"/>
                                            </p:txEl>
                                          </p:spTgt>
                                        </p:tgtEl>
                                      </p:cBhvr>
                                    </p:animEffect>
                                    <p:anim calcmode="lin" valueType="num">
                                      <p:cBhvr>
                                        <p:cTn id="3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circle(in)">
                                      <p:cBhvr>
                                        <p:cTn id="4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コンテンツ プレースホルダー 12">
            <a:extLst>
              <a:ext uri="{FF2B5EF4-FFF2-40B4-BE49-F238E27FC236}">
                <a16:creationId xmlns:a16="http://schemas.microsoft.com/office/drawing/2014/main" id="{663A5BA0-180A-4F24-89B6-251DFD986839}"/>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899592" y="283593"/>
            <a:ext cx="1440160" cy="1440160"/>
          </a:xfrm>
        </p:spPr>
      </p:pic>
      <p:pic>
        <p:nvPicPr>
          <p:cNvPr id="15" name="コンテンツ プレースホルダー 14">
            <a:extLst>
              <a:ext uri="{FF2B5EF4-FFF2-40B4-BE49-F238E27FC236}">
                <a16:creationId xmlns:a16="http://schemas.microsoft.com/office/drawing/2014/main" id="{2C8C7C2E-33EF-4B33-9B8D-5F7966E5A2FF}"/>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899592" y="1778679"/>
            <a:ext cx="1439862" cy="1439862"/>
          </a:xfrm>
        </p:spPr>
      </p:pic>
      <p:pic>
        <p:nvPicPr>
          <p:cNvPr id="17" name="コンテンツ プレースホルダー 16">
            <a:extLst>
              <a:ext uri="{FF2B5EF4-FFF2-40B4-BE49-F238E27FC236}">
                <a16:creationId xmlns:a16="http://schemas.microsoft.com/office/drawing/2014/main" id="{5809D0E0-BC21-4246-B8CA-0DC31DE2921A}"/>
              </a:ext>
            </a:extLst>
          </p:cNvPr>
          <p:cNvPicPr>
            <a:picLocks noGrp="1" noChangeAspect="1"/>
          </p:cNvPicPr>
          <p:nvPr>
            <p:ph sz="quarter" idx="15"/>
          </p:nvPr>
        </p:nvPicPr>
        <p:blipFill>
          <a:blip r:embed="rId4">
            <a:extLst>
              <a:ext uri="{28A0092B-C50C-407E-A947-70E740481C1C}">
                <a14:useLocalDpi xmlns:a14="http://schemas.microsoft.com/office/drawing/2010/main" val="0"/>
              </a:ext>
            </a:extLst>
          </a:blip>
          <a:stretch>
            <a:fillRect/>
          </a:stretch>
        </p:blipFill>
        <p:spPr>
          <a:xfrm>
            <a:off x="899295" y="3268390"/>
            <a:ext cx="1440159" cy="1440159"/>
          </a:xfrm>
        </p:spPr>
      </p:pic>
      <p:sp>
        <p:nvSpPr>
          <p:cNvPr id="7" name="コンテンツ プレースホルダー 6">
            <a:extLst>
              <a:ext uri="{FF2B5EF4-FFF2-40B4-BE49-F238E27FC236}">
                <a16:creationId xmlns:a16="http://schemas.microsoft.com/office/drawing/2014/main" id="{66CEDF51-5981-4027-841A-D42AB935291B}"/>
              </a:ext>
            </a:extLst>
          </p:cNvPr>
          <p:cNvSpPr>
            <a:spLocks noGrp="1"/>
          </p:cNvSpPr>
          <p:nvPr>
            <p:ph sz="quarter" idx="16"/>
          </p:nvPr>
        </p:nvSpPr>
        <p:spPr/>
        <p:txBody>
          <a:bodyPr>
            <a:normAutofit/>
          </a:bodyPr>
          <a:lstStyle/>
          <a:p>
            <a:r>
              <a:rPr lang="ja-JP" altLang="en-US" dirty="0"/>
              <a:t>思い出したニャ</a:t>
            </a:r>
            <a:r>
              <a:rPr kumimoji="1" lang="ja-JP" altLang="en-US" dirty="0"/>
              <a:t>！　トラウマ症状が長引いて</a:t>
            </a:r>
            <a:r>
              <a:rPr kumimoji="1" lang="en-US" altLang="ja-JP" dirty="0"/>
              <a:t>PTSD</a:t>
            </a:r>
            <a:r>
              <a:rPr kumimoji="1" lang="ja-JP" altLang="en-US" dirty="0"/>
              <a:t>になってしまったときに回復する方法を学んでいくんだったニャ！</a:t>
            </a:r>
          </a:p>
        </p:txBody>
      </p:sp>
      <p:sp>
        <p:nvSpPr>
          <p:cNvPr id="8" name="コンテンツ プレースホルダー 7">
            <a:extLst>
              <a:ext uri="{FF2B5EF4-FFF2-40B4-BE49-F238E27FC236}">
                <a16:creationId xmlns:a16="http://schemas.microsoft.com/office/drawing/2014/main" id="{F9DCE8A7-AF67-4A6F-8256-36BF8F055906}"/>
              </a:ext>
            </a:extLst>
          </p:cNvPr>
          <p:cNvSpPr>
            <a:spLocks noGrp="1"/>
          </p:cNvSpPr>
          <p:nvPr>
            <p:ph sz="quarter" idx="17"/>
          </p:nvPr>
        </p:nvSpPr>
        <p:spPr/>
        <p:txBody>
          <a:bodyPr>
            <a:normAutofit lnSpcReduction="10000"/>
          </a:bodyPr>
          <a:lstStyle/>
          <a:p>
            <a:r>
              <a:rPr lang="ja-JP" altLang="en-US" dirty="0"/>
              <a:t>前回は、自分を落ち着かせる応急手当の方法「グラウンディング」を学んだけど、今回からはさらに進んで、「回復をじゃまする否定的な考え方」を変えていくことに挑戦するわよ！</a:t>
            </a:r>
            <a:endParaRPr kumimoji="1" lang="ja-JP" altLang="en-US" dirty="0"/>
          </a:p>
        </p:txBody>
      </p:sp>
      <p:sp>
        <p:nvSpPr>
          <p:cNvPr id="9" name="コンテンツ プレースホルダー 8">
            <a:extLst>
              <a:ext uri="{FF2B5EF4-FFF2-40B4-BE49-F238E27FC236}">
                <a16:creationId xmlns:a16="http://schemas.microsoft.com/office/drawing/2014/main" id="{86477843-E83A-467E-8691-53757B2C0961}"/>
              </a:ext>
            </a:extLst>
          </p:cNvPr>
          <p:cNvSpPr>
            <a:spLocks noGrp="1"/>
          </p:cNvSpPr>
          <p:nvPr>
            <p:ph sz="quarter" idx="18"/>
          </p:nvPr>
        </p:nvSpPr>
        <p:spPr/>
        <p:txBody>
          <a:bodyPr>
            <a:normAutofit/>
          </a:bodyPr>
          <a:lstStyle/>
          <a:p>
            <a:r>
              <a:rPr kumimoji="1" lang="ja-JP" altLang="en-US" dirty="0"/>
              <a:t>うにゃ？</a:t>
            </a:r>
            <a:endParaRPr lang="en-US" altLang="ja-JP" dirty="0"/>
          </a:p>
          <a:p>
            <a:r>
              <a:rPr kumimoji="1" lang="ja-JP" altLang="en-US" dirty="0"/>
              <a:t>「回復をじゃまする否定的な考え方」って何ニャ？</a:t>
            </a:r>
          </a:p>
        </p:txBody>
      </p:sp>
      <p:pic>
        <p:nvPicPr>
          <p:cNvPr id="19" name="コンテンツ プレースホルダー 18">
            <a:extLst>
              <a:ext uri="{FF2B5EF4-FFF2-40B4-BE49-F238E27FC236}">
                <a16:creationId xmlns:a16="http://schemas.microsoft.com/office/drawing/2014/main" id="{B8C36BE8-6DA8-4C42-A34C-D2A9013E1CE9}"/>
              </a:ext>
            </a:extLst>
          </p:cNvPr>
          <p:cNvPicPr>
            <a:picLocks noGrp="1" noChangeAspect="1"/>
          </p:cNvPicPr>
          <p:nvPr>
            <p:ph sz="quarter" idx="19"/>
          </p:nvPr>
        </p:nvPicPr>
        <p:blipFill>
          <a:blip r:embed="rId5">
            <a:extLst>
              <a:ext uri="{28A0092B-C50C-407E-A947-70E740481C1C}">
                <a14:useLocalDpi xmlns:a14="http://schemas.microsoft.com/office/drawing/2010/main" val="0"/>
              </a:ext>
            </a:extLst>
          </a:blip>
          <a:stretch>
            <a:fillRect/>
          </a:stretch>
        </p:blipFill>
        <p:spPr>
          <a:xfrm>
            <a:off x="899592" y="4774438"/>
            <a:ext cx="1439862" cy="1439862"/>
          </a:xfrm>
        </p:spPr>
      </p:pic>
      <p:sp>
        <p:nvSpPr>
          <p:cNvPr id="11" name="コンテンツ プレースホルダー 10">
            <a:extLst>
              <a:ext uri="{FF2B5EF4-FFF2-40B4-BE49-F238E27FC236}">
                <a16:creationId xmlns:a16="http://schemas.microsoft.com/office/drawing/2014/main" id="{29CFD77E-D5C4-46D7-8D64-9ED70B860BAC}"/>
              </a:ext>
            </a:extLst>
          </p:cNvPr>
          <p:cNvSpPr>
            <a:spLocks noGrp="1"/>
          </p:cNvSpPr>
          <p:nvPr>
            <p:ph sz="quarter" idx="20"/>
          </p:nvPr>
        </p:nvSpPr>
        <p:spPr/>
        <p:txBody>
          <a:bodyPr>
            <a:normAutofit lnSpcReduction="10000"/>
          </a:bodyPr>
          <a:lstStyle/>
          <a:p>
            <a:r>
              <a:rPr kumimoji="1" lang="en-US" altLang="ja-JP" dirty="0"/>
              <a:t>DV</a:t>
            </a:r>
            <a:r>
              <a:rPr kumimoji="1" lang="ja-JP" altLang="en-US" dirty="0"/>
              <a:t>被害者は多くの場合自分を責める傾向にあるの。そんな自責的な考え方を直さないと、いくら治療しても</a:t>
            </a:r>
            <a:r>
              <a:rPr lang="ja-JP" altLang="en-US" dirty="0"/>
              <a:t>自分で自分の</a:t>
            </a:r>
            <a:r>
              <a:rPr kumimoji="1" lang="ja-JP" altLang="en-US" dirty="0"/>
              <a:t>心の傷をさらに深くしてしまう可能性があるのよ。</a:t>
            </a:r>
          </a:p>
        </p:txBody>
      </p:sp>
    </p:spTree>
    <p:extLst>
      <p:ext uri="{BB962C8B-B14F-4D97-AF65-F5344CB8AC3E}">
        <p14:creationId xmlns:p14="http://schemas.microsoft.com/office/powerpoint/2010/main" val="13902721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76F05B1-7FA3-4008-B1EA-1E8EBDADDAC0}"/>
              </a:ext>
            </a:extLst>
          </p:cNvPr>
          <p:cNvSpPr>
            <a:spLocks noGrp="1"/>
          </p:cNvSpPr>
          <p:nvPr>
            <p:ph type="title"/>
          </p:nvPr>
        </p:nvSpPr>
        <p:spPr/>
        <p:txBody>
          <a:bodyPr>
            <a:noAutofit/>
          </a:bodyPr>
          <a:lstStyle/>
          <a:p>
            <a:r>
              <a:rPr lang="ja-JP" altLang="en-US" sz="3600" b="0" dirty="0">
                <a:solidFill>
                  <a:srgbClr val="EEECE1">
                    <a:lumMod val="25000"/>
                  </a:srgbClr>
                </a:solidFill>
              </a:rPr>
              <a:t>第一章</a:t>
            </a:r>
            <a:br>
              <a:rPr lang="en-US" altLang="ja-JP" sz="3600" b="0" dirty="0">
                <a:solidFill>
                  <a:srgbClr val="EEECE1">
                    <a:lumMod val="25000"/>
                  </a:srgbClr>
                </a:solidFill>
              </a:rPr>
            </a:br>
            <a:r>
              <a:rPr lang="ja-JP" altLang="en-US" sz="3600" b="0" dirty="0">
                <a:solidFill>
                  <a:srgbClr val="EEECE1">
                    <a:lumMod val="25000"/>
                  </a:srgbClr>
                </a:solidFill>
              </a:rPr>
              <a:t>回復をじゃまする否定的な考え方とは？</a:t>
            </a:r>
            <a:endParaRPr kumimoji="1" lang="ja-JP" altLang="en-US" sz="3600" b="0" dirty="0"/>
          </a:p>
        </p:txBody>
      </p:sp>
      <p:sp>
        <p:nvSpPr>
          <p:cNvPr id="3" name="テキスト プレースホルダー 2">
            <a:extLst>
              <a:ext uri="{FF2B5EF4-FFF2-40B4-BE49-F238E27FC236}">
                <a16:creationId xmlns:a16="http://schemas.microsoft.com/office/drawing/2014/main" id="{E3C83A18-7DFE-49DE-B852-A59BE6DBF9AB}"/>
              </a:ext>
            </a:extLst>
          </p:cNvPr>
          <p:cNvSpPr>
            <a:spLocks noGrp="1"/>
          </p:cNvSpPr>
          <p:nvPr>
            <p:ph type="body" idx="1"/>
          </p:nvPr>
        </p:nvSpPr>
        <p:spPr/>
        <p:txBody>
          <a:bodyPr/>
          <a:lstStyle/>
          <a:p>
            <a:r>
              <a:rPr kumimoji="1" lang="ja-JP" altLang="en-US" dirty="0"/>
              <a:t>暴力の原因についての自責的な</a:t>
            </a:r>
            <a:r>
              <a:rPr lang="ja-JP" altLang="en-US" dirty="0"/>
              <a:t>考え</a:t>
            </a:r>
            <a:endParaRPr kumimoji="1" lang="ja-JP" altLang="en-US" dirty="0"/>
          </a:p>
        </p:txBody>
      </p:sp>
    </p:spTree>
    <p:extLst>
      <p:ext uri="{BB962C8B-B14F-4D97-AF65-F5344CB8AC3E}">
        <p14:creationId xmlns:p14="http://schemas.microsoft.com/office/powerpoint/2010/main" val="296551260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6"/>
</p:tagLst>
</file>

<file path=ppt/tags/tag2.xml><?xml version="1.0" encoding="utf-8"?>
<p:tagLst xmlns:a="http://schemas.openxmlformats.org/drawingml/2006/main" xmlns:r="http://schemas.openxmlformats.org/officeDocument/2006/relationships" xmlns:p="http://schemas.openxmlformats.org/presentationml/2006/main">
  <p:tag name="TIMING" val="|0.7|8"/>
</p:tagLst>
</file>

<file path=ppt/theme/theme1.xml><?xml version="1.0" encoding="utf-8"?>
<a:theme xmlns:a="http://schemas.openxmlformats.org/drawingml/2006/main" name="5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17657</TotalTime>
  <Words>4298</Words>
  <Application>Microsoft Office PowerPoint</Application>
  <PresentationFormat>画面に合わせる (4:3)</PresentationFormat>
  <Paragraphs>348</Paragraphs>
  <Slides>66</Slides>
  <Notes>2</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66</vt:i4>
      </vt:variant>
    </vt:vector>
  </HeadingPairs>
  <TitlesOfParts>
    <vt:vector size="73" baseType="lpstr">
      <vt:lpstr>Calibri</vt:lpstr>
      <vt:lpstr>あんずもじ</vt:lpstr>
      <vt:lpstr>Arial</vt:lpstr>
      <vt:lpstr>ＭＳ Ｐゴシック</vt:lpstr>
      <vt:lpstr>Wingdings</vt:lpstr>
      <vt:lpstr>游ゴシック</vt:lpstr>
      <vt:lpstr>5_Office ​​テーマ</vt:lpstr>
      <vt:lpstr>対人暴力による トラウマに悩む人の 回復を助けるセルフヘルプブック</vt:lpstr>
      <vt:lpstr>第２回のもくじ</vt:lpstr>
      <vt:lpstr>PowerPoint プレゼンテーション</vt:lpstr>
      <vt:lpstr>前回までの復習</vt:lpstr>
      <vt:lpstr>前回までの復習</vt:lpstr>
      <vt:lpstr>前回までの復習</vt:lpstr>
      <vt:lpstr>前回までの復習</vt:lpstr>
      <vt:lpstr>PowerPoint プレゼンテーション</vt:lpstr>
      <vt:lpstr>第一章 回復をじゃまする否定的な考え方とは？</vt:lpstr>
      <vt:lpstr>「回復をじゃまする否定的な考え方」とは？</vt:lpstr>
      <vt:lpstr>「回復をじゃまする否定的な考え方」とは？</vt:lpstr>
      <vt:lpstr>「回復をじゃまする否定的な考え方」とは？</vt:lpstr>
      <vt:lpstr>「回復をじゃまする否定的な考え方」とは？</vt:lpstr>
      <vt:lpstr>PowerPoint プレゼンテーション</vt:lpstr>
      <vt:lpstr>第二章　まんがを読んでみよう！</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第二章　まんがを読んでみよう！</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第三章　自分を責めてしまう被害者</vt:lpstr>
      <vt:lpstr>自分を責めてしまう被害者</vt:lpstr>
      <vt:lpstr>自分を責めてしまう被害者</vt:lpstr>
      <vt:lpstr>理由1：『単純すぎる善悪の考え』にしばられるから。</vt:lpstr>
      <vt:lpstr>理由２：「後付け」による後悔をしてしまうから。</vt:lpstr>
      <vt:lpstr>理由３：暴力を肯定する考え方に巻き込まれる。</vt:lpstr>
      <vt:lpstr>自分を責めてしまう被害者</vt:lpstr>
      <vt:lpstr>自分を責めてしまう被害者</vt:lpstr>
      <vt:lpstr>自分を責めてしまう被害者</vt:lpstr>
      <vt:lpstr>PowerPoint プレゼンテーション</vt:lpstr>
      <vt:lpstr>自分を責めてしまう被害者</vt:lpstr>
      <vt:lpstr>PowerPoint プレゼンテーション</vt:lpstr>
      <vt:lpstr>第四章 高子さんにアドバイスしてみよう！</vt:lpstr>
      <vt:lpstr>高子さんにアドバイスしてみよう！</vt:lpstr>
      <vt:lpstr>高子さんにアドバイスしてみよう！</vt:lpstr>
      <vt:lpstr>高子さんにアドバイスしてみよう！</vt:lpstr>
      <vt:lpstr>高子さんにアドバイスしてみよう！</vt:lpstr>
      <vt:lpstr>高子さんにアドバイスしてみよう！</vt:lpstr>
      <vt:lpstr>高子さんにアドバイスしてみよう！</vt:lpstr>
      <vt:lpstr>PowerPoint プレゼンテーション</vt:lpstr>
      <vt:lpstr>あなたも、高子さんと同じように自分を否定する考えを持っていませんか？ 以下のチェックリストで確かめてみましょう。</vt:lpstr>
      <vt:lpstr>PowerPoint プレゼンテーション</vt:lpstr>
      <vt:lpstr>PowerPoint プレゼンテーション</vt:lpstr>
      <vt:lpstr>今回のまとめ</vt:lpstr>
      <vt:lpstr>PowerPoint プレゼンテーション</vt:lpstr>
      <vt:lpstr>ワークをやってみよう！</vt:lpstr>
      <vt:lpstr>ワーク：「考え直しシート」を使ってみよう！</vt:lpstr>
      <vt:lpstr>PowerPoint プレゼンテーション</vt:lpstr>
      <vt:lpstr>PowerPoint プレゼンテーション</vt:lpstr>
      <vt:lpstr>PowerPoint プレゼンテーション</vt:lpstr>
      <vt:lpstr>PowerPoint プレゼンテーション</vt:lpstr>
      <vt:lpstr>ワーク：あなたの持つ「自分を責める考え方」１つをBに具体的に書き入れ、それに対する新しい考え方を考え、各枠を埋めてみましょう。</vt:lpstr>
      <vt:lpstr>PowerPoint プレゼンテーション</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Nobuaki  Morita</dc:creator>
  <cp:lastModifiedBy>森田 展彰</cp:lastModifiedBy>
  <cp:revision>639</cp:revision>
  <cp:lastPrinted>2018-03-10T00:29:56Z</cp:lastPrinted>
  <dcterms:created xsi:type="dcterms:W3CDTF">2017-04-11T08:03:13Z</dcterms:created>
  <dcterms:modified xsi:type="dcterms:W3CDTF">2019-07-17T04:35:42Z</dcterms:modified>
</cp:coreProperties>
</file>